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4" r:id="rId3"/>
    <p:sldMasterId id="2147483681" r:id="rId4"/>
    <p:sldMasterId id="2147483688" r:id="rId5"/>
    <p:sldMasterId id="2147483695" r:id="rId6"/>
    <p:sldMasterId id="2147483702" r:id="rId7"/>
    <p:sldMasterId id="2147483709" r:id="rId8"/>
    <p:sldMasterId id="2147483716" r:id="rId9"/>
    <p:sldMasterId id="2147483723" r:id="rId10"/>
    <p:sldMasterId id="2147483730" r:id="rId11"/>
    <p:sldMasterId id="2147483737" r:id="rId12"/>
    <p:sldMasterId id="2147483744" r:id="rId13"/>
    <p:sldMasterId id="2147483751" r:id="rId14"/>
    <p:sldMasterId id="2147483758" r:id="rId15"/>
    <p:sldMasterId id="2147483765" r:id="rId16"/>
  </p:sldMasterIdLst>
  <p:notesMasterIdLst>
    <p:notesMasterId r:id="rId53"/>
  </p:notesMasterIdLst>
  <p:sldIdLst>
    <p:sldId id="267" r:id="rId17"/>
    <p:sldId id="266" r:id="rId18"/>
    <p:sldId id="268" r:id="rId19"/>
    <p:sldId id="269" r:id="rId20"/>
    <p:sldId id="306" r:id="rId21"/>
    <p:sldId id="309" r:id="rId22"/>
    <p:sldId id="310" r:id="rId23"/>
    <p:sldId id="311" r:id="rId24"/>
    <p:sldId id="313" r:id="rId25"/>
    <p:sldId id="330" r:id="rId26"/>
    <p:sldId id="314" r:id="rId27"/>
    <p:sldId id="315" r:id="rId28"/>
    <p:sldId id="316" r:id="rId29"/>
    <p:sldId id="312" r:id="rId30"/>
    <p:sldId id="317" r:id="rId31"/>
    <p:sldId id="318" r:id="rId32"/>
    <p:sldId id="319" r:id="rId33"/>
    <p:sldId id="320" r:id="rId34"/>
    <p:sldId id="324" r:id="rId35"/>
    <p:sldId id="325" r:id="rId36"/>
    <p:sldId id="326" r:id="rId37"/>
    <p:sldId id="327" r:id="rId38"/>
    <p:sldId id="328" r:id="rId39"/>
    <p:sldId id="329" r:id="rId40"/>
    <p:sldId id="270" r:id="rId41"/>
    <p:sldId id="271" r:id="rId42"/>
    <p:sldId id="272" r:id="rId43"/>
    <p:sldId id="273" r:id="rId44"/>
    <p:sldId id="274" r:id="rId45"/>
    <p:sldId id="275" r:id="rId46"/>
    <p:sldId id="276" r:id="rId47"/>
    <p:sldId id="277" r:id="rId48"/>
    <p:sldId id="278" r:id="rId49"/>
    <p:sldId id="279" r:id="rId50"/>
    <p:sldId id="280" r:id="rId51"/>
    <p:sldId id="281" r:id="rId5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96366C"/>
    <a:srgbClr val="D2D2D2"/>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7" d="100"/>
          <a:sy n="67" d="100"/>
        </p:scale>
        <p:origin x="644"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08B69-0EAF-48E7-BC64-1407B2958CB0}" type="doc">
      <dgm:prSet loTypeId="urn:microsoft.com/office/officeart/2008/layout/AlternatingHexagons" loCatId="list" qsTypeId="urn:microsoft.com/office/officeart/2005/8/quickstyle/simple1" qsCatId="simple" csTypeId="urn:microsoft.com/office/officeart/2005/8/colors/accent4_4" csCatId="accent4" phldr="1"/>
      <dgm:spPr/>
      <dgm:t>
        <a:bodyPr/>
        <a:lstStyle/>
        <a:p>
          <a:endParaRPr lang="ru-RU"/>
        </a:p>
      </dgm:t>
    </dgm:pt>
    <dgm:pt modelId="{2EC88136-F714-4082-B0E1-A35A44A6DB7A}">
      <dgm:prSet custT="1"/>
      <dgm:spPr>
        <a:ln>
          <a:noFill/>
        </a:ln>
      </dgm:spPr>
      <dgm:t>
        <a:bodyPr/>
        <a:lstStyle/>
        <a:p>
          <a:r>
            <a:rPr lang="ru-RU" sz="2400" dirty="0">
              <a:latin typeface="Century Gothic" panose="020B0502020202020204" pitchFamily="34" charset="0"/>
            </a:rPr>
            <a:t>правила</a:t>
          </a:r>
          <a:endParaRPr lang="ru-RU" sz="2500" dirty="0">
            <a:latin typeface="Century Gothic" panose="020B0502020202020204" pitchFamily="34" charset="0"/>
          </a:endParaRPr>
        </a:p>
      </dgm:t>
    </dgm:pt>
    <dgm:pt modelId="{D796D6BD-A2E5-4964-B55A-68EFDB13B946}" type="parTrans" cxnId="{8C6D958E-CE84-4702-A005-174244BAE8C5}">
      <dgm:prSet/>
      <dgm:spPr/>
      <dgm:t>
        <a:bodyPr/>
        <a:lstStyle/>
        <a:p>
          <a:endParaRPr lang="ru-RU"/>
        </a:p>
      </dgm:t>
    </dgm:pt>
    <dgm:pt modelId="{FEE8B127-B71F-4D9E-B442-3DC16DB62750}" type="sibTrans" cxnId="{8C6D958E-CE84-4702-A005-174244BAE8C5}">
      <dgm:prSet custT="1"/>
      <dgm:spPr>
        <a:ln>
          <a:noFill/>
        </a:ln>
      </dgm:spPr>
      <dgm:t>
        <a:bodyPr/>
        <a:lstStyle/>
        <a:p>
          <a:r>
            <a:rPr lang="ru-RU" sz="2200" dirty="0">
              <a:latin typeface="Century Gothic" panose="020B0502020202020204" pitchFamily="34" charset="0"/>
            </a:rPr>
            <a:t>стандарты</a:t>
          </a:r>
        </a:p>
      </dgm:t>
    </dgm:pt>
    <dgm:pt modelId="{83BD49AD-C6E9-49D8-A0D3-B27E583003E1}">
      <dgm:prSet/>
      <dgm:spPr/>
      <dgm:t>
        <a:bodyPr/>
        <a:lstStyle/>
        <a:p>
          <a:endParaRPr lang="ru-RU"/>
        </a:p>
      </dgm:t>
    </dgm:pt>
    <dgm:pt modelId="{AE6228A9-DDE4-4300-9AEE-FDBE4348BD87}" type="parTrans" cxnId="{3F355CC6-EF81-48A3-A2EF-8662B9AE4DA6}">
      <dgm:prSet/>
      <dgm:spPr/>
      <dgm:t>
        <a:bodyPr/>
        <a:lstStyle/>
        <a:p>
          <a:endParaRPr lang="ru-RU"/>
        </a:p>
      </dgm:t>
    </dgm:pt>
    <dgm:pt modelId="{F650C151-830B-40E7-A5D2-06A1977C09AA}" type="sibTrans" cxnId="{3F355CC6-EF81-48A3-A2EF-8662B9AE4DA6}">
      <dgm:prSet/>
      <dgm:spPr/>
      <dgm:t>
        <a:bodyPr/>
        <a:lstStyle/>
        <a:p>
          <a:endParaRPr lang="ru-RU"/>
        </a:p>
      </dgm:t>
    </dgm:pt>
    <dgm:pt modelId="{BFE3E719-4023-4357-8143-3B439032AFC9}">
      <dgm:prSet/>
      <dgm:spPr/>
      <dgm:t>
        <a:bodyPr/>
        <a:lstStyle/>
        <a:p>
          <a:endParaRPr lang="ru-RU"/>
        </a:p>
      </dgm:t>
    </dgm:pt>
    <dgm:pt modelId="{AD1608BF-F9D6-4523-8FDB-D411B23707D5}" type="parTrans" cxnId="{887F0ACC-5506-42CF-AAA9-FAB63D7590A3}">
      <dgm:prSet/>
      <dgm:spPr/>
      <dgm:t>
        <a:bodyPr/>
        <a:lstStyle/>
        <a:p>
          <a:endParaRPr lang="ru-RU"/>
        </a:p>
      </dgm:t>
    </dgm:pt>
    <dgm:pt modelId="{C803FDA0-2894-45F5-97DD-E548F2801A59}" type="sibTrans" cxnId="{887F0ACC-5506-42CF-AAA9-FAB63D7590A3}">
      <dgm:prSet/>
      <dgm:spPr/>
      <dgm:t>
        <a:bodyPr/>
        <a:lstStyle/>
        <a:p>
          <a:endParaRPr lang="ru-RU"/>
        </a:p>
      </dgm:t>
    </dgm:pt>
    <dgm:pt modelId="{7B0881C8-37C6-42F2-B944-EAF62099E13A}">
      <dgm:prSet custT="1"/>
      <dgm:spPr>
        <a:solidFill>
          <a:srgbClr val="5C4776"/>
        </a:solidFill>
        <a:ln>
          <a:noFill/>
        </a:ln>
      </dgm:spPr>
      <dgm:t>
        <a:bodyPr/>
        <a:lstStyle/>
        <a:p>
          <a:r>
            <a:rPr lang="ru-RU" sz="1800" dirty="0">
              <a:latin typeface="Century Gothic" panose="020B0502020202020204" pitchFamily="34" charset="0"/>
            </a:rPr>
            <a:t>регламенты</a:t>
          </a:r>
          <a:endParaRPr lang="ru-RU" sz="1600" dirty="0">
            <a:latin typeface="Century Gothic" panose="020B0502020202020204" pitchFamily="34" charset="0"/>
          </a:endParaRPr>
        </a:p>
      </dgm:t>
    </dgm:pt>
    <dgm:pt modelId="{57D414FD-C769-49BC-9925-98737C48A5E7}" type="parTrans" cxnId="{4E14A5B4-CFE1-4FAC-9454-B502FC5A06F4}">
      <dgm:prSet/>
      <dgm:spPr/>
      <dgm:t>
        <a:bodyPr/>
        <a:lstStyle/>
        <a:p>
          <a:endParaRPr lang="ru-RU"/>
        </a:p>
      </dgm:t>
    </dgm:pt>
    <dgm:pt modelId="{54632AF4-4E8A-471C-9B57-E6D812C6EADD}" type="sibTrans" cxnId="{4E14A5B4-CFE1-4FAC-9454-B502FC5A06F4}">
      <dgm:prSet custT="1"/>
      <dgm:spPr>
        <a:ln>
          <a:noFill/>
        </a:ln>
      </dgm:spPr>
      <dgm:t>
        <a:bodyPr/>
        <a:lstStyle/>
        <a:p>
          <a:r>
            <a:rPr lang="ru-RU" sz="2000" dirty="0">
              <a:latin typeface="Century Gothic" panose="020B0502020202020204" pitchFamily="34" charset="0"/>
            </a:rPr>
            <a:t>управление</a:t>
          </a:r>
          <a:endParaRPr lang="ru-RU" sz="1700" dirty="0">
            <a:latin typeface="Century Gothic" panose="020B0502020202020204" pitchFamily="34" charset="0"/>
          </a:endParaRPr>
        </a:p>
      </dgm:t>
    </dgm:pt>
    <dgm:pt modelId="{CA7A5E4C-445B-496B-864F-24540DA76C34}">
      <dgm:prSet custT="1"/>
      <dgm:spPr>
        <a:ln>
          <a:noFill/>
        </a:ln>
      </dgm:spPr>
      <dgm:t>
        <a:bodyPr/>
        <a:lstStyle/>
        <a:p>
          <a:r>
            <a:rPr lang="ru-RU" sz="1600" dirty="0">
              <a:latin typeface="Century Gothic" panose="020B0502020202020204" pitchFamily="34" charset="0"/>
            </a:rPr>
            <a:t>прозрачность</a:t>
          </a:r>
          <a:endParaRPr lang="ru-RU" sz="1650" dirty="0">
            <a:latin typeface="Century Gothic" panose="020B0502020202020204" pitchFamily="34" charset="0"/>
          </a:endParaRPr>
        </a:p>
      </dgm:t>
    </dgm:pt>
    <dgm:pt modelId="{A6D93660-0F02-4869-8D04-7ED4FB7764DB}" type="parTrans" cxnId="{5EEB2FAC-BB69-438F-9C1B-A83FB1C7B147}">
      <dgm:prSet/>
      <dgm:spPr/>
      <dgm:t>
        <a:bodyPr/>
        <a:lstStyle/>
        <a:p>
          <a:endParaRPr lang="ru-RU"/>
        </a:p>
      </dgm:t>
    </dgm:pt>
    <dgm:pt modelId="{47786F66-E350-4433-8F83-DEAD93081E68}" type="sibTrans" cxnId="{5EEB2FAC-BB69-438F-9C1B-A83FB1C7B147}">
      <dgm:prSet custT="1"/>
      <dgm:spPr>
        <a:ln>
          <a:noFill/>
        </a:ln>
      </dgm:spPr>
      <dgm:t>
        <a:bodyPr/>
        <a:lstStyle/>
        <a:p>
          <a:r>
            <a:rPr lang="ru-RU" sz="2400" dirty="0">
              <a:latin typeface="Century Gothic" panose="020B0502020202020204" pitchFamily="34" charset="0"/>
            </a:rPr>
            <a:t>политики</a:t>
          </a:r>
          <a:endParaRPr lang="ru-RU" sz="2300" dirty="0">
            <a:latin typeface="Century Gothic" panose="020B0502020202020204" pitchFamily="34" charset="0"/>
          </a:endParaRPr>
        </a:p>
      </dgm:t>
    </dgm:pt>
    <dgm:pt modelId="{EF459CB7-6A96-4C1F-B4AF-3D0A543CE950}">
      <dgm:prSet custT="1"/>
      <dgm:spPr>
        <a:ln>
          <a:noFill/>
        </a:ln>
      </dgm:spPr>
      <dgm:t>
        <a:bodyPr/>
        <a:lstStyle/>
        <a:p>
          <a:r>
            <a:rPr lang="ru-RU" sz="3200" dirty="0">
              <a:latin typeface="Century Gothic" panose="020B0502020202020204" pitchFamily="34" charset="0"/>
            </a:rPr>
            <a:t>право</a:t>
          </a:r>
          <a:endParaRPr lang="ru-RU" sz="1600" dirty="0">
            <a:latin typeface="Century Gothic" panose="020B0502020202020204" pitchFamily="34" charset="0"/>
          </a:endParaRPr>
        </a:p>
      </dgm:t>
    </dgm:pt>
    <dgm:pt modelId="{7423BE6C-7B75-4632-883B-C573DDF85918}" type="parTrans" cxnId="{42382765-1A3F-46A6-8301-49FD7DE41378}">
      <dgm:prSet/>
      <dgm:spPr/>
      <dgm:t>
        <a:bodyPr/>
        <a:lstStyle/>
        <a:p>
          <a:endParaRPr lang="ru-RU"/>
        </a:p>
      </dgm:t>
    </dgm:pt>
    <dgm:pt modelId="{4EF9F89C-5859-4187-8E67-9909AA3AAE66}" type="sibTrans" cxnId="{42382765-1A3F-46A6-8301-49FD7DE41378}">
      <dgm:prSet custT="1"/>
      <dgm:spPr>
        <a:ln>
          <a:noFill/>
        </a:ln>
      </dgm:spPr>
      <dgm:t>
        <a:bodyPr/>
        <a:lstStyle/>
        <a:p>
          <a:r>
            <a:rPr lang="ru-RU" sz="2050" dirty="0">
              <a:latin typeface="Century Gothic" panose="020B0502020202020204" pitchFamily="34" charset="0"/>
            </a:rPr>
            <a:t>требования</a:t>
          </a:r>
        </a:p>
      </dgm:t>
    </dgm:pt>
    <dgm:pt modelId="{85FB0D58-F57B-44B6-B5DF-0E2E4F3426EC}" type="pres">
      <dgm:prSet presAssocID="{1A008B69-0EAF-48E7-BC64-1407B2958CB0}" presName="Name0" presStyleCnt="0">
        <dgm:presLayoutVars>
          <dgm:chMax/>
          <dgm:chPref/>
          <dgm:dir/>
          <dgm:animLvl val="lvl"/>
        </dgm:presLayoutVars>
      </dgm:prSet>
      <dgm:spPr/>
    </dgm:pt>
    <dgm:pt modelId="{30A10487-7C0D-4CA1-B618-5DDBFDAAB04D}" type="pres">
      <dgm:prSet presAssocID="{EF459CB7-6A96-4C1F-B4AF-3D0A543CE950}" presName="composite" presStyleCnt="0"/>
      <dgm:spPr/>
    </dgm:pt>
    <dgm:pt modelId="{9BCD4060-1BBE-4F88-A82D-A216DB58532C}" type="pres">
      <dgm:prSet presAssocID="{EF459CB7-6A96-4C1F-B4AF-3D0A543CE950}" presName="Parent1" presStyleLbl="node1" presStyleIdx="0" presStyleCnt="8">
        <dgm:presLayoutVars>
          <dgm:chMax val="1"/>
          <dgm:chPref val="1"/>
          <dgm:bulletEnabled val="1"/>
        </dgm:presLayoutVars>
      </dgm:prSet>
      <dgm:spPr/>
    </dgm:pt>
    <dgm:pt modelId="{82CDEBEF-D463-40F0-97EB-6634D66280EA}" type="pres">
      <dgm:prSet presAssocID="{EF459CB7-6A96-4C1F-B4AF-3D0A543CE950}" presName="Childtext1" presStyleLbl="revTx" presStyleIdx="0" presStyleCnt="4">
        <dgm:presLayoutVars>
          <dgm:chMax val="0"/>
          <dgm:chPref val="0"/>
          <dgm:bulletEnabled val="1"/>
        </dgm:presLayoutVars>
      </dgm:prSet>
      <dgm:spPr/>
    </dgm:pt>
    <dgm:pt modelId="{4A4BA298-3867-4CED-B6FB-160DA7BACBDC}" type="pres">
      <dgm:prSet presAssocID="{EF459CB7-6A96-4C1F-B4AF-3D0A543CE950}" presName="BalanceSpacing" presStyleCnt="0"/>
      <dgm:spPr/>
    </dgm:pt>
    <dgm:pt modelId="{128AA5D3-8BEA-4DB9-A1BC-A03DDC0EB10D}" type="pres">
      <dgm:prSet presAssocID="{EF459CB7-6A96-4C1F-B4AF-3D0A543CE950}" presName="BalanceSpacing1" presStyleCnt="0"/>
      <dgm:spPr/>
    </dgm:pt>
    <dgm:pt modelId="{5EAE845E-A348-4A26-B2E6-692AC7C147A2}" type="pres">
      <dgm:prSet presAssocID="{4EF9F89C-5859-4187-8E67-9909AA3AAE66}" presName="Accent1Text" presStyleLbl="node1" presStyleIdx="1" presStyleCnt="8"/>
      <dgm:spPr/>
    </dgm:pt>
    <dgm:pt modelId="{1F6D28A9-5185-4B1B-BFC3-B0C8186021D5}" type="pres">
      <dgm:prSet presAssocID="{4EF9F89C-5859-4187-8E67-9909AA3AAE66}" presName="spaceBetweenRectangles" presStyleCnt="0"/>
      <dgm:spPr/>
    </dgm:pt>
    <dgm:pt modelId="{55F1C448-1B70-42A1-860F-C83F360A014A}" type="pres">
      <dgm:prSet presAssocID="{2EC88136-F714-4082-B0E1-A35A44A6DB7A}" presName="composite" presStyleCnt="0"/>
      <dgm:spPr/>
    </dgm:pt>
    <dgm:pt modelId="{7ABCDF55-CFAF-47FE-A21A-23B02C0B8842}" type="pres">
      <dgm:prSet presAssocID="{2EC88136-F714-4082-B0E1-A35A44A6DB7A}" presName="Parent1" presStyleLbl="node1" presStyleIdx="2" presStyleCnt="8">
        <dgm:presLayoutVars>
          <dgm:chMax val="1"/>
          <dgm:chPref val="1"/>
          <dgm:bulletEnabled val="1"/>
        </dgm:presLayoutVars>
      </dgm:prSet>
      <dgm:spPr/>
    </dgm:pt>
    <dgm:pt modelId="{6BAEBD67-CC5F-432C-8D76-107ACE4C5E65}" type="pres">
      <dgm:prSet presAssocID="{2EC88136-F714-4082-B0E1-A35A44A6DB7A}" presName="Childtext1" presStyleLbl="revTx" presStyleIdx="1" presStyleCnt="4">
        <dgm:presLayoutVars>
          <dgm:chMax val="0"/>
          <dgm:chPref val="0"/>
          <dgm:bulletEnabled val="1"/>
        </dgm:presLayoutVars>
      </dgm:prSet>
      <dgm:spPr/>
    </dgm:pt>
    <dgm:pt modelId="{E9222248-939F-432D-8ACF-CF0A297CA12C}" type="pres">
      <dgm:prSet presAssocID="{2EC88136-F714-4082-B0E1-A35A44A6DB7A}" presName="BalanceSpacing" presStyleCnt="0"/>
      <dgm:spPr/>
    </dgm:pt>
    <dgm:pt modelId="{E034D4D9-9C91-4E49-9BA9-90F28BA7DB5C}" type="pres">
      <dgm:prSet presAssocID="{2EC88136-F714-4082-B0E1-A35A44A6DB7A}" presName="BalanceSpacing1" presStyleCnt="0"/>
      <dgm:spPr/>
    </dgm:pt>
    <dgm:pt modelId="{0FF4D7F1-1EB3-4C1A-99B5-040BDFDACB8E}" type="pres">
      <dgm:prSet presAssocID="{FEE8B127-B71F-4D9E-B442-3DC16DB62750}" presName="Accent1Text" presStyleLbl="node1" presStyleIdx="3" presStyleCnt="8"/>
      <dgm:spPr/>
    </dgm:pt>
    <dgm:pt modelId="{1325852D-2874-4295-8E59-8DF683B6ABE3}" type="pres">
      <dgm:prSet presAssocID="{FEE8B127-B71F-4D9E-B442-3DC16DB62750}" presName="spaceBetweenRectangles" presStyleCnt="0"/>
      <dgm:spPr/>
    </dgm:pt>
    <dgm:pt modelId="{D2361D94-86DD-4A00-8A53-83C9047BC5FA}" type="pres">
      <dgm:prSet presAssocID="{7B0881C8-37C6-42F2-B944-EAF62099E13A}" presName="composite" presStyleCnt="0"/>
      <dgm:spPr/>
    </dgm:pt>
    <dgm:pt modelId="{A001B432-3C88-417D-BB9B-2E413307CF82}" type="pres">
      <dgm:prSet presAssocID="{7B0881C8-37C6-42F2-B944-EAF62099E13A}" presName="Parent1" presStyleLbl="node1" presStyleIdx="4" presStyleCnt="8">
        <dgm:presLayoutVars>
          <dgm:chMax val="1"/>
          <dgm:chPref val="1"/>
          <dgm:bulletEnabled val="1"/>
        </dgm:presLayoutVars>
      </dgm:prSet>
      <dgm:spPr/>
    </dgm:pt>
    <dgm:pt modelId="{A18D05EB-7251-4F91-9702-7D590E847B0D}" type="pres">
      <dgm:prSet presAssocID="{7B0881C8-37C6-42F2-B944-EAF62099E13A}" presName="Childtext1" presStyleLbl="revTx" presStyleIdx="2" presStyleCnt="4">
        <dgm:presLayoutVars>
          <dgm:chMax val="0"/>
          <dgm:chPref val="0"/>
          <dgm:bulletEnabled val="1"/>
        </dgm:presLayoutVars>
      </dgm:prSet>
      <dgm:spPr/>
    </dgm:pt>
    <dgm:pt modelId="{EF9CA2B8-3F1A-4DE4-BB52-234E89586B94}" type="pres">
      <dgm:prSet presAssocID="{7B0881C8-37C6-42F2-B944-EAF62099E13A}" presName="BalanceSpacing" presStyleCnt="0"/>
      <dgm:spPr/>
    </dgm:pt>
    <dgm:pt modelId="{BE04C005-F39C-47EB-95E3-D993F3BC2542}" type="pres">
      <dgm:prSet presAssocID="{7B0881C8-37C6-42F2-B944-EAF62099E13A}" presName="BalanceSpacing1" presStyleCnt="0"/>
      <dgm:spPr/>
    </dgm:pt>
    <dgm:pt modelId="{2718D014-8DA1-4815-B208-608D8A819058}" type="pres">
      <dgm:prSet presAssocID="{54632AF4-4E8A-471C-9B57-E6D812C6EADD}" presName="Accent1Text" presStyleLbl="node1" presStyleIdx="5" presStyleCnt="8"/>
      <dgm:spPr/>
    </dgm:pt>
    <dgm:pt modelId="{2084669A-7B01-43B4-9017-627352C377A0}" type="pres">
      <dgm:prSet presAssocID="{54632AF4-4E8A-471C-9B57-E6D812C6EADD}" presName="spaceBetweenRectangles" presStyleCnt="0"/>
      <dgm:spPr/>
    </dgm:pt>
    <dgm:pt modelId="{08837CF3-0F25-4230-BBE9-FFD06D9A6DE9}" type="pres">
      <dgm:prSet presAssocID="{CA7A5E4C-445B-496B-864F-24540DA76C34}" presName="composite" presStyleCnt="0"/>
      <dgm:spPr/>
    </dgm:pt>
    <dgm:pt modelId="{384B8186-F110-4FAD-ADF1-E8D88E089773}" type="pres">
      <dgm:prSet presAssocID="{CA7A5E4C-445B-496B-864F-24540DA76C34}" presName="Parent1" presStyleLbl="node1" presStyleIdx="6" presStyleCnt="8">
        <dgm:presLayoutVars>
          <dgm:chMax val="1"/>
          <dgm:chPref val="1"/>
          <dgm:bulletEnabled val="1"/>
        </dgm:presLayoutVars>
      </dgm:prSet>
      <dgm:spPr/>
    </dgm:pt>
    <dgm:pt modelId="{322EA19A-59E8-4651-A148-9929BE90712A}" type="pres">
      <dgm:prSet presAssocID="{CA7A5E4C-445B-496B-864F-24540DA76C34}" presName="Childtext1" presStyleLbl="revTx" presStyleIdx="3" presStyleCnt="4">
        <dgm:presLayoutVars>
          <dgm:chMax val="0"/>
          <dgm:chPref val="0"/>
          <dgm:bulletEnabled val="1"/>
        </dgm:presLayoutVars>
      </dgm:prSet>
      <dgm:spPr/>
    </dgm:pt>
    <dgm:pt modelId="{1BC8397A-D491-40C6-9882-713906AE787E}" type="pres">
      <dgm:prSet presAssocID="{CA7A5E4C-445B-496B-864F-24540DA76C34}" presName="BalanceSpacing" presStyleCnt="0"/>
      <dgm:spPr/>
    </dgm:pt>
    <dgm:pt modelId="{BBB15AFA-5C5C-4DFB-8D40-8457A6DD35EC}" type="pres">
      <dgm:prSet presAssocID="{CA7A5E4C-445B-496B-864F-24540DA76C34}" presName="BalanceSpacing1" presStyleCnt="0"/>
      <dgm:spPr/>
    </dgm:pt>
    <dgm:pt modelId="{894BAAB6-DD50-4EE9-A7E5-DA8E465F0120}" type="pres">
      <dgm:prSet presAssocID="{47786F66-E350-4433-8F83-DEAD93081E68}" presName="Accent1Text" presStyleLbl="node1" presStyleIdx="7" presStyleCnt="8"/>
      <dgm:spPr/>
    </dgm:pt>
  </dgm:ptLst>
  <dgm:cxnLst>
    <dgm:cxn modelId="{D1EC181C-107B-47F3-9A14-26BF4E5E0FDB}" type="presOf" srcId="{FEE8B127-B71F-4D9E-B442-3DC16DB62750}" destId="{0FF4D7F1-1EB3-4C1A-99B5-040BDFDACB8E}" srcOrd="0" destOrd="0" presId="urn:microsoft.com/office/officeart/2008/layout/AlternatingHexagons"/>
    <dgm:cxn modelId="{7A4DA323-EE0B-4EDC-966F-BD2A07C88A8F}" type="presOf" srcId="{7B0881C8-37C6-42F2-B944-EAF62099E13A}" destId="{A001B432-3C88-417D-BB9B-2E413307CF82}" srcOrd="0" destOrd="0" presId="urn:microsoft.com/office/officeart/2008/layout/AlternatingHexagons"/>
    <dgm:cxn modelId="{7CFEFC31-7441-400D-9730-7CE6479EC397}" type="presOf" srcId="{4EF9F89C-5859-4187-8E67-9909AA3AAE66}" destId="{5EAE845E-A348-4A26-B2E6-692AC7C147A2}" srcOrd="0" destOrd="0" presId="urn:microsoft.com/office/officeart/2008/layout/AlternatingHexagons"/>
    <dgm:cxn modelId="{7BA8F240-82F4-4773-9EA0-BB642E4C527F}" type="presOf" srcId="{BFE3E719-4023-4357-8143-3B439032AFC9}" destId="{6BAEBD67-CC5F-432C-8D76-107ACE4C5E65}" srcOrd="0" destOrd="1" presId="urn:microsoft.com/office/officeart/2008/layout/AlternatingHexagons"/>
    <dgm:cxn modelId="{662D0C5D-C56C-4FE2-A191-6EE3E64050A3}" type="presOf" srcId="{54632AF4-4E8A-471C-9B57-E6D812C6EADD}" destId="{2718D014-8DA1-4815-B208-608D8A819058}" srcOrd="0" destOrd="0" presId="urn:microsoft.com/office/officeart/2008/layout/AlternatingHexagons"/>
    <dgm:cxn modelId="{42382765-1A3F-46A6-8301-49FD7DE41378}" srcId="{1A008B69-0EAF-48E7-BC64-1407B2958CB0}" destId="{EF459CB7-6A96-4C1F-B4AF-3D0A543CE950}" srcOrd="0" destOrd="0" parTransId="{7423BE6C-7B75-4632-883B-C573DDF85918}" sibTransId="{4EF9F89C-5859-4187-8E67-9909AA3AAE66}"/>
    <dgm:cxn modelId="{570C8C45-5F4E-48C4-A910-8A25F2C58599}" type="presOf" srcId="{47786F66-E350-4433-8F83-DEAD93081E68}" destId="{894BAAB6-DD50-4EE9-A7E5-DA8E465F0120}" srcOrd="0" destOrd="0" presId="urn:microsoft.com/office/officeart/2008/layout/AlternatingHexagons"/>
    <dgm:cxn modelId="{E6AF1D72-8322-4F08-BDC6-E2CE97DA66CA}" type="presOf" srcId="{2EC88136-F714-4082-B0E1-A35A44A6DB7A}" destId="{7ABCDF55-CFAF-47FE-A21A-23B02C0B8842}" srcOrd="0" destOrd="0" presId="urn:microsoft.com/office/officeart/2008/layout/AlternatingHexagons"/>
    <dgm:cxn modelId="{3D57FD78-29BD-4019-8AE2-87FEF7B289D6}" type="presOf" srcId="{CA7A5E4C-445B-496B-864F-24540DA76C34}" destId="{384B8186-F110-4FAD-ADF1-E8D88E089773}" srcOrd="0" destOrd="0" presId="urn:microsoft.com/office/officeart/2008/layout/AlternatingHexagons"/>
    <dgm:cxn modelId="{4362AA79-7213-4998-BC36-E174515E13C1}" type="presOf" srcId="{83BD49AD-C6E9-49D8-A0D3-B27E583003E1}" destId="{6BAEBD67-CC5F-432C-8D76-107ACE4C5E65}" srcOrd="0" destOrd="0" presId="urn:microsoft.com/office/officeart/2008/layout/AlternatingHexagons"/>
    <dgm:cxn modelId="{8C6D958E-CE84-4702-A005-174244BAE8C5}" srcId="{1A008B69-0EAF-48E7-BC64-1407B2958CB0}" destId="{2EC88136-F714-4082-B0E1-A35A44A6DB7A}" srcOrd="1" destOrd="0" parTransId="{D796D6BD-A2E5-4964-B55A-68EFDB13B946}" sibTransId="{FEE8B127-B71F-4D9E-B442-3DC16DB62750}"/>
    <dgm:cxn modelId="{5EEB2FAC-BB69-438F-9C1B-A83FB1C7B147}" srcId="{1A008B69-0EAF-48E7-BC64-1407B2958CB0}" destId="{CA7A5E4C-445B-496B-864F-24540DA76C34}" srcOrd="3" destOrd="0" parTransId="{A6D93660-0F02-4869-8D04-7ED4FB7764DB}" sibTransId="{47786F66-E350-4433-8F83-DEAD93081E68}"/>
    <dgm:cxn modelId="{4E14A5B4-CFE1-4FAC-9454-B502FC5A06F4}" srcId="{1A008B69-0EAF-48E7-BC64-1407B2958CB0}" destId="{7B0881C8-37C6-42F2-B944-EAF62099E13A}" srcOrd="2" destOrd="0" parTransId="{57D414FD-C769-49BC-9925-98737C48A5E7}" sibTransId="{54632AF4-4E8A-471C-9B57-E6D812C6EADD}"/>
    <dgm:cxn modelId="{3F355CC6-EF81-48A3-A2EF-8662B9AE4DA6}" srcId="{2EC88136-F714-4082-B0E1-A35A44A6DB7A}" destId="{83BD49AD-C6E9-49D8-A0D3-B27E583003E1}" srcOrd="0" destOrd="0" parTransId="{AE6228A9-DDE4-4300-9AEE-FDBE4348BD87}" sibTransId="{F650C151-830B-40E7-A5D2-06A1977C09AA}"/>
    <dgm:cxn modelId="{59A210C9-2CD1-4137-AD50-9D68B3E6F783}" type="presOf" srcId="{1A008B69-0EAF-48E7-BC64-1407B2958CB0}" destId="{85FB0D58-F57B-44B6-B5DF-0E2E4F3426EC}" srcOrd="0" destOrd="0" presId="urn:microsoft.com/office/officeart/2008/layout/AlternatingHexagons"/>
    <dgm:cxn modelId="{887F0ACC-5506-42CF-AAA9-FAB63D7590A3}" srcId="{2EC88136-F714-4082-B0E1-A35A44A6DB7A}" destId="{BFE3E719-4023-4357-8143-3B439032AFC9}" srcOrd="1" destOrd="0" parTransId="{AD1608BF-F9D6-4523-8FDB-D411B23707D5}" sibTransId="{C803FDA0-2894-45F5-97DD-E548F2801A59}"/>
    <dgm:cxn modelId="{097120E2-6864-454D-9352-F47119F8BA80}" type="presOf" srcId="{EF459CB7-6A96-4C1F-B4AF-3D0A543CE950}" destId="{9BCD4060-1BBE-4F88-A82D-A216DB58532C}" srcOrd="0" destOrd="0" presId="urn:microsoft.com/office/officeart/2008/layout/AlternatingHexagons"/>
    <dgm:cxn modelId="{B6638E76-E05C-42A1-BFAE-2F32A06EE5E3}" type="presParOf" srcId="{85FB0D58-F57B-44B6-B5DF-0E2E4F3426EC}" destId="{30A10487-7C0D-4CA1-B618-5DDBFDAAB04D}" srcOrd="0" destOrd="0" presId="urn:microsoft.com/office/officeart/2008/layout/AlternatingHexagons"/>
    <dgm:cxn modelId="{BCA0620B-D336-46C9-B1C8-F6CFCE5F55ED}" type="presParOf" srcId="{30A10487-7C0D-4CA1-B618-5DDBFDAAB04D}" destId="{9BCD4060-1BBE-4F88-A82D-A216DB58532C}" srcOrd="0" destOrd="0" presId="urn:microsoft.com/office/officeart/2008/layout/AlternatingHexagons"/>
    <dgm:cxn modelId="{2830A731-A9D8-493F-8F51-8980A1CDAF57}" type="presParOf" srcId="{30A10487-7C0D-4CA1-B618-5DDBFDAAB04D}" destId="{82CDEBEF-D463-40F0-97EB-6634D66280EA}" srcOrd="1" destOrd="0" presId="urn:microsoft.com/office/officeart/2008/layout/AlternatingHexagons"/>
    <dgm:cxn modelId="{B06B6F94-FFD1-4BDE-9563-C47C86A8B3ED}" type="presParOf" srcId="{30A10487-7C0D-4CA1-B618-5DDBFDAAB04D}" destId="{4A4BA298-3867-4CED-B6FB-160DA7BACBDC}" srcOrd="2" destOrd="0" presId="urn:microsoft.com/office/officeart/2008/layout/AlternatingHexagons"/>
    <dgm:cxn modelId="{8A072647-A5B7-4E60-9E18-7A825EE0A3F4}" type="presParOf" srcId="{30A10487-7C0D-4CA1-B618-5DDBFDAAB04D}" destId="{128AA5D3-8BEA-4DB9-A1BC-A03DDC0EB10D}" srcOrd="3" destOrd="0" presId="urn:microsoft.com/office/officeart/2008/layout/AlternatingHexagons"/>
    <dgm:cxn modelId="{BE47265D-BB0F-4C49-BA4F-8E00CD79DAB0}" type="presParOf" srcId="{30A10487-7C0D-4CA1-B618-5DDBFDAAB04D}" destId="{5EAE845E-A348-4A26-B2E6-692AC7C147A2}" srcOrd="4" destOrd="0" presId="urn:microsoft.com/office/officeart/2008/layout/AlternatingHexagons"/>
    <dgm:cxn modelId="{D6F30C85-68F8-47F9-8442-77610B7C06ED}" type="presParOf" srcId="{85FB0D58-F57B-44B6-B5DF-0E2E4F3426EC}" destId="{1F6D28A9-5185-4B1B-BFC3-B0C8186021D5}" srcOrd="1" destOrd="0" presId="urn:microsoft.com/office/officeart/2008/layout/AlternatingHexagons"/>
    <dgm:cxn modelId="{F618BD59-68F7-48C5-A957-AE49AC0E9F3F}" type="presParOf" srcId="{85FB0D58-F57B-44B6-B5DF-0E2E4F3426EC}" destId="{55F1C448-1B70-42A1-860F-C83F360A014A}" srcOrd="2" destOrd="0" presId="urn:microsoft.com/office/officeart/2008/layout/AlternatingHexagons"/>
    <dgm:cxn modelId="{A41EB623-9C44-4A66-8810-F335B87AE8E2}" type="presParOf" srcId="{55F1C448-1B70-42A1-860F-C83F360A014A}" destId="{7ABCDF55-CFAF-47FE-A21A-23B02C0B8842}" srcOrd="0" destOrd="0" presId="urn:microsoft.com/office/officeart/2008/layout/AlternatingHexagons"/>
    <dgm:cxn modelId="{DB9F48C2-1A6D-4509-AA48-2407407C214B}" type="presParOf" srcId="{55F1C448-1B70-42A1-860F-C83F360A014A}" destId="{6BAEBD67-CC5F-432C-8D76-107ACE4C5E65}" srcOrd="1" destOrd="0" presId="urn:microsoft.com/office/officeart/2008/layout/AlternatingHexagons"/>
    <dgm:cxn modelId="{02F139F7-0914-4288-87DF-31B15B714F84}" type="presParOf" srcId="{55F1C448-1B70-42A1-860F-C83F360A014A}" destId="{E9222248-939F-432D-8ACF-CF0A297CA12C}" srcOrd="2" destOrd="0" presId="urn:microsoft.com/office/officeart/2008/layout/AlternatingHexagons"/>
    <dgm:cxn modelId="{3CEF0B8E-B638-4B9E-A69D-F4B91B482AD0}" type="presParOf" srcId="{55F1C448-1B70-42A1-860F-C83F360A014A}" destId="{E034D4D9-9C91-4E49-9BA9-90F28BA7DB5C}" srcOrd="3" destOrd="0" presId="urn:microsoft.com/office/officeart/2008/layout/AlternatingHexagons"/>
    <dgm:cxn modelId="{384266D4-78F5-44CF-AB6A-E3FE36E8EC07}" type="presParOf" srcId="{55F1C448-1B70-42A1-860F-C83F360A014A}" destId="{0FF4D7F1-1EB3-4C1A-99B5-040BDFDACB8E}" srcOrd="4" destOrd="0" presId="urn:microsoft.com/office/officeart/2008/layout/AlternatingHexagons"/>
    <dgm:cxn modelId="{3C61261E-B2BA-4EC0-ABFF-10C3975562CB}" type="presParOf" srcId="{85FB0D58-F57B-44B6-B5DF-0E2E4F3426EC}" destId="{1325852D-2874-4295-8E59-8DF683B6ABE3}" srcOrd="3" destOrd="0" presId="urn:microsoft.com/office/officeart/2008/layout/AlternatingHexagons"/>
    <dgm:cxn modelId="{4D980940-A849-497C-9984-116C253D1AA5}" type="presParOf" srcId="{85FB0D58-F57B-44B6-B5DF-0E2E4F3426EC}" destId="{D2361D94-86DD-4A00-8A53-83C9047BC5FA}" srcOrd="4" destOrd="0" presId="urn:microsoft.com/office/officeart/2008/layout/AlternatingHexagons"/>
    <dgm:cxn modelId="{44FB30F5-391D-4641-BA89-95F686A73828}" type="presParOf" srcId="{D2361D94-86DD-4A00-8A53-83C9047BC5FA}" destId="{A001B432-3C88-417D-BB9B-2E413307CF82}" srcOrd="0" destOrd="0" presId="urn:microsoft.com/office/officeart/2008/layout/AlternatingHexagons"/>
    <dgm:cxn modelId="{019CA7F6-99A3-4206-96D1-E25FD9753127}" type="presParOf" srcId="{D2361D94-86DD-4A00-8A53-83C9047BC5FA}" destId="{A18D05EB-7251-4F91-9702-7D590E847B0D}" srcOrd="1" destOrd="0" presId="urn:microsoft.com/office/officeart/2008/layout/AlternatingHexagons"/>
    <dgm:cxn modelId="{43793C93-D857-4175-AE8F-E8E6671406E9}" type="presParOf" srcId="{D2361D94-86DD-4A00-8A53-83C9047BC5FA}" destId="{EF9CA2B8-3F1A-4DE4-BB52-234E89586B94}" srcOrd="2" destOrd="0" presId="urn:microsoft.com/office/officeart/2008/layout/AlternatingHexagons"/>
    <dgm:cxn modelId="{5E66EB9F-9D09-4DC6-B214-A611AFBFB5EF}" type="presParOf" srcId="{D2361D94-86DD-4A00-8A53-83C9047BC5FA}" destId="{BE04C005-F39C-47EB-95E3-D993F3BC2542}" srcOrd="3" destOrd="0" presId="urn:microsoft.com/office/officeart/2008/layout/AlternatingHexagons"/>
    <dgm:cxn modelId="{038DE688-BCEB-4612-A5FD-0E7D51A8790B}" type="presParOf" srcId="{D2361D94-86DD-4A00-8A53-83C9047BC5FA}" destId="{2718D014-8DA1-4815-B208-608D8A819058}" srcOrd="4" destOrd="0" presId="urn:microsoft.com/office/officeart/2008/layout/AlternatingHexagons"/>
    <dgm:cxn modelId="{AADD31F6-6C2A-4224-A079-94E0C32085F0}" type="presParOf" srcId="{85FB0D58-F57B-44B6-B5DF-0E2E4F3426EC}" destId="{2084669A-7B01-43B4-9017-627352C377A0}" srcOrd="5" destOrd="0" presId="urn:microsoft.com/office/officeart/2008/layout/AlternatingHexagons"/>
    <dgm:cxn modelId="{CE840DD4-97E7-427A-91E2-E35D2D518901}" type="presParOf" srcId="{85FB0D58-F57B-44B6-B5DF-0E2E4F3426EC}" destId="{08837CF3-0F25-4230-BBE9-FFD06D9A6DE9}" srcOrd="6" destOrd="0" presId="urn:microsoft.com/office/officeart/2008/layout/AlternatingHexagons"/>
    <dgm:cxn modelId="{20D35B5F-6A55-4F18-8C57-366932510552}" type="presParOf" srcId="{08837CF3-0F25-4230-BBE9-FFD06D9A6DE9}" destId="{384B8186-F110-4FAD-ADF1-E8D88E089773}" srcOrd="0" destOrd="0" presId="urn:microsoft.com/office/officeart/2008/layout/AlternatingHexagons"/>
    <dgm:cxn modelId="{991ADF37-1E0D-4ACA-BFAE-BD85F5125080}" type="presParOf" srcId="{08837CF3-0F25-4230-BBE9-FFD06D9A6DE9}" destId="{322EA19A-59E8-4651-A148-9929BE90712A}" srcOrd="1" destOrd="0" presId="urn:microsoft.com/office/officeart/2008/layout/AlternatingHexagons"/>
    <dgm:cxn modelId="{A3BA635D-599E-41E5-B29F-4D2EE377D272}" type="presParOf" srcId="{08837CF3-0F25-4230-BBE9-FFD06D9A6DE9}" destId="{1BC8397A-D491-40C6-9882-713906AE787E}" srcOrd="2" destOrd="0" presId="urn:microsoft.com/office/officeart/2008/layout/AlternatingHexagons"/>
    <dgm:cxn modelId="{27FF1EC5-F2D9-45EF-B461-5E3C77BCF741}" type="presParOf" srcId="{08837CF3-0F25-4230-BBE9-FFD06D9A6DE9}" destId="{BBB15AFA-5C5C-4DFB-8D40-8457A6DD35EC}" srcOrd="3" destOrd="0" presId="urn:microsoft.com/office/officeart/2008/layout/AlternatingHexagons"/>
    <dgm:cxn modelId="{5CD4214B-51EA-47EE-9B00-37146E37F29C}" type="presParOf" srcId="{08837CF3-0F25-4230-BBE9-FFD06D9A6DE9}" destId="{894BAAB6-DD50-4EE9-A7E5-DA8E465F012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CD6615-2CD8-42C2-994F-87C4E84898D9}"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ru-RU"/>
        </a:p>
      </dgm:t>
    </dgm:pt>
    <dgm:pt modelId="{962D19BD-35A3-43C1-AB13-242B3403E2F3}">
      <dgm:prSet phldrT="[Текст]"/>
      <dgm:spPr>
        <a:solidFill>
          <a:srgbClr val="5C4776"/>
        </a:solidFill>
        <a:ln w="57150">
          <a:solidFill>
            <a:srgbClr val="B09FC5"/>
          </a:solidFill>
        </a:ln>
      </dgm:spPr>
      <dgm:t>
        <a:bodyPr/>
        <a:lstStyle/>
        <a:p>
          <a:r>
            <a:rPr lang="ru-RU" dirty="0">
              <a:solidFill>
                <a:srgbClr val="FFFFFF"/>
              </a:solidFill>
              <a:latin typeface="Century Gothic" panose="020B0502020202020204" pitchFamily="34" charset="0"/>
            </a:rPr>
            <a:t>Общие</a:t>
          </a:r>
        </a:p>
      </dgm:t>
    </dgm:pt>
    <dgm:pt modelId="{4B382861-4ABA-40DA-A25A-1ABB65AAD4CA}" type="parTrans" cxnId="{DB2DD200-095E-451A-84CA-01F43BD6C0CF}">
      <dgm:prSet/>
      <dgm:spPr/>
      <dgm:t>
        <a:bodyPr/>
        <a:lstStyle/>
        <a:p>
          <a:endParaRPr lang="ru-RU"/>
        </a:p>
      </dgm:t>
    </dgm:pt>
    <dgm:pt modelId="{02BC1227-F0F6-4A50-9FD0-23862864A32F}" type="sibTrans" cxnId="{DB2DD200-095E-451A-84CA-01F43BD6C0CF}">
      <dgm:prSet/>
      <dgm:spPr/>
      <dgm:t>
        <a:bodyPr/>
        <a:lstStyle/>
        <a:p>
          <a:endParaRPr lang="ru-RU"/>
        </a:p>
      </dgm:t>
    </dgm:pt>
    <dgm:pt modelId="{1C193FB4-22E3-45A5-B6E9-AA8B94962176}">
      <dgm:prSet phldrT="[Текст]"/>
      <dgm:spPr>
        <a:solidFill>
          <a:srgbClr val="B09FC5">
            <a:alpha val="89804"/>
          </a:srgbClr>
        </a:solidFill>
        <a:ln>
          <a:noFill/>
        </a:ln>
      </dgm:spPr>
      <dgm:t>
        <a:bodyPr/>
        <a:lstStyle/>
        <a:p>
          <a:r>
            <a:rPr lang="ru-RU" dirty="0">
              <a:solidFill>
                <a:srgbClr val="5C4776"/>
              </a:solidFill>
              <a:latin typeface="Century Gothic" panose="020B0502020202020204" pitchFamily="34" charset="0"/>
            </a:rPr>
            <a:t>Уголовно-правовой</a:t>
          </a:r>
        </a:p>
      </dgm:t>
    </dgm:pt>
    <dgm:pt modelId="{C8581FED-3240-4BC7-B189-97AEE2FDC948}" type="parTrans" cxnId="{0908DF37-04E3-4EC9-8F00-D3B6090C8E46}">
      <dgm:prSet/>
      <dgm:spPr/>
      <dgm:t>
        <a:bodyPr/>
        <a:lstStyle/>
        <a:p>
          <a:endParaRPr lang="ru-RU"/>
        </a:p>
      </dgm:t>
    </dgm:pt>
    <dgm:pt modelId="{4BBDF264-60A4-479C-804B-2F00A694D85B}" type="sibTrans" cxnId="{0908DF37-04E3-4EC9-8F00-D3B6090C8E46}">
      <dgm:prSet/>
      <dgm:spPr/>
      <dgm:t>
        <a:bodyPr/>
        <a:lstStyle/>
        <a:p>
          <a:endParaRPr lang="ru-RU"/>
        </a:p>
      </dgm:t>
    </dgm:pt>
    <dgm:pt modelId="{32B6048B-C996-45B6-9515-0E9506C706F1}">
      <dgm:prSet phldrT="[Текст]"/>
      <dgm:spPr>
        <a:solidFill>
          <a:srgbClr val="B09FC5">
            <a:alpha val="89804"/>
          </a:srgbClr>
        </a:solidFill>
        <a:ln>
          <a:noFill/>
        </a:ln>
      </dgm:spPr>
      <dgm:t>
        <a:bodyPr/>
        <a:lstStyle/>
        <a:p>
          <a:r>
            <a:rPr lang="ru-RU" dirty="0">
              <a:solidFill>
                <a:srgbClr val="5C4776"/>
              </a:solidFill>
              <a:latin typeface="Century Gothic" panose="020B0502020202020204" pitchFamily="34" charset="0"/>
            </a:rPr>
            <a:t>Налоговый</a:t>
          </a:r>
        </a:p>
      </dgm:t>
    </dgm:pt>
    <dgm:pt modelId="{2A7BBBEA-9ABC-4223-B5CE-3090EE973EA3}" type="parTrans" cxnId="{484855A6-3341-476E-AEFC-D05322E90BC5}">
      <dgm:prSet/>
      <dgm:spPr/>
      <dgm:t>
        <a:bodyPr/>
        <a:lstStyle/>
        <a:p>
          <a:endParaRPr lang="ru-RU"/>
        </a:p>
      </dgm:t>
    </dgm:pt>
    <dgm:pt modelId="{5E2918B1-1692-4D5F-B20B-7A00D686DC37}" type="sibTrans" cxnId="{484855A6-3341-476E-AEFC-D05322E90BC5}">
      <dgm:prSet/>
      <dgm:spPr/>
      <dgm:t>
        <a:bodyPr/>
        <a:lstStyle/>
        <a:p>
          <a:endParaRPr lang="ru-RU"/>
        </a:p>
      </dgm:t>
    </dgm:pt>
    <dgm:pt modelId="{A7DEF854-2060-4830-81C5-E541F8EBDE15}">
      <dgm:prSet phldrT="[Текст]"/>
      <dgm:spPr>
        <a:solidFill>
          <a:srgbClr val="B09FC5">
            <a:alpha val="89804"/>
          </a:srgbClr>
        </a:solidFill>
        <a:ln>
          <a:noFill/>
        </a:ln>
      </dgm:spPr>
      <dgm:t>
        <a:bodyPr/>
        <a:lstStyle/>
        <a:p>
          <a:r>
            <a:rPr lang="ru-RU" dirty="0">
              <a:solidFill>
                <a:srgbClr val="5C4776"/>
              </a:solidFill>
              <a:latin typeface="Century Gothic" panose="020B0502020202020204" pitchFamily="34" charset="0"/>
            </a:rPr>
            <a:t>Антикоррупционный</a:t>
          </a:r>
        </a:p>
      </dgm:t>
    </dgm:pt>
    <dgm:pt modelId="{9CA07D42-EF84-4041-9AFC-7FE542B9BDA2}" type="parTrans" cxnId="{814D85D1-0C20-4D7D-873C-EBF844AC001F}">
      <dgm:prSet/>
      <dgm:spPr/>
      <dgm:t>
        <a:bodyPr/>
        <a:lstStyle/>
        <a:p>
          <a:endParaRPr lang="ru-RU"/>
        </a:p>
      </dgm:t>
    </dgm:pt>
    <dgm:pt modelId="{FD2B53C2-56D5-4C22-B862-46E2B707EB90}" type="sibTrans" cxnId="{814D85D1-0C20-4D7D-873C-EBF844AC001F}">
      <dgm:prSet/>
      <dgm:spPr/>
      <dgm:t>
        <a:bodyPr/>
        <a:lstStyle/>
        <a:p>
          <a:endParaRPr lang="ru-RU"/>
        </a:p>
      </dgm:t>
    </dgm:pt>
    <dgm:pt modelId="{E579B4BB-627B-454C-8A15-4273094725FD}">
      <dgm:prSet/>
      <dgm:spPr>
        <a:solidFill>
          <a:srgbClr val="B09FC5">
            <a:alpha val="89804"/>
          </a:srgbClr>
        </a:solidFill>
        <a:ln>
          <a:noFill/>
        </a:ln>
      </dgm:spPr>
      <dgm:t>
        <a:bodyPr/>
        <a:lstStyle/>
        <a:p>
          <a:r>
            <a:rPr lang="ru-RU" dirty="0">
              <a:solidFill>
                <a:srgbClr val="5C4776"/>
              </a:solidFill>
              <a:latin typeface="Century Gothic" panose="020B0502020202020204" pitchFamily="34" charset="0"/>
            </a:rPr>
            <a:t>Трудовой</a:t>
          </a:r>
        </a:p>
      </dgm:t>
    </dgm:pt>
    <dgm:pt modelId="{E99F3F17-E021-48CE-B7A5-BA78AA767CFA}" type="parTrans" cxnId="{90CA88B6-2D6A-463A-824C-2E7BE3CB9DB1}">
      <dgm:prSet/>
      <dgm:spPr/>
      <dgm:t>
        <a:bodyPr/>
        <a:lstStyle/>
        <a:p>
          <a:endParaRPr lang="ru-RU"/>
        </a:p>
      </dgm:t>
    </dgm:pt>
    <dgm:pt modelId="{AEDC1F27-1449-4E20-9C62-323CADFA9708}" type="sibTrans" cxnId="{90CA88B6-2D6A-463A-824C-2E7BE3CB9DB1}">
      <dgm:prSet/>
      <dgm:spPr/>
      <dgm:t>
        <a:bodyPr/>
        <a:lstStyle/>
        <a:p>
          <a:endParaRPr lang="ru-RU"/>
        </a:p>
      </dgm:t>
    </dgm:pt>
    <dgm:pt modelId="{6AF4390B-0318-4B58-B2B7-B0B29F26B66D}">
      <dgm:prSet/>
      <dgm:spPr>
        <a:solidFill>
          <a:srgbClr val="B09FC5">
            <a:alpha val="89804"/>
          </a:srgbClr>
        </a:solidFill>
        <a:ln>
          <a:noFill/>
        </a:ln>
      </dgm:spPr>
      <dgm:t>
        <a:bodyPr/>
        <a:lstStyle/>
        <a:p>
          <a:r>
            <a:rPr lang="ru-RU" dirty="0">
              <a:solidFill>
                <a:srgbClr val="5C4776"/>
              </a:solidFill>
              <a:latin typeface="Century Gothic" panose="020B0502020202020204" pitchFamily="34" charset="0"/>
            </a:rPr>
            <a:t>Иные</a:t>
          </a:r>
        </a:p>
      </dgm:t>
    </dgm:pt>
    <dgm:pt modelId="{25B2763A-59ED-4378-986E-49E4C174B401}" type="parTrans" cxnId="{D94FF118-286E-43B0-A21C-B79F45024B89}">
      <dgm:prSet/>
      <dgm:spPr/>
      <dgm:t>
        <a:bodyPr/>
        <a:lstStyle/>
        <a:p>
          <a:endParaRPr lang="ru-RU"/>
        </a:p>
      </dgm:t>
    </dgm:pt>
    <dgm:pt modelId="{3F6BE515-CE57-4059-8666-897D60A828F9}" type="sibTrans" cxnId="{D94FF118-286E-43B0-A21C-B79F45024B89}">
      <dgm:prSet/>
      <dgm:spPr/>
      <dgm:t>
        <a:bodyPr/>
        <a:lstStyle/>
        <a:p>
          <a:endParaRPr lang="ru-RU"/>
        </a:p>
      </dgm:t>
    </dgm:pt>
    <dgm:pt modelId="{80EE771C-B650-4EFD-B354-661B149E8D41}" type="pres">
      <dgm:prSet presAssocID="{01CD6615-2CD8-42C2-994F-87C4E84898D9}" presName="Name0" presStyleCnt="0">
        <dgm:presLayoutVars>
          <dgm:dir/>
          <dgm:animLvl val="lvl"/>
          <dgm:resizeHandles val="exact"/>
        </dgm:presLayoutVars>
      </dgm:prSet>
      <dgm:spPr/>
    </dgm:pt>
    <dgm:pt modelId="{46EB1553-0AB1-4E2C-9BAB-68D6BC11D7AC}" type="pres">
      <dgm:prSet presAssocID="{962D19BD-35A3-43C1-AB13-242B3403E2F3}" presName="linNode" presStyleCnt="0"/>
      <dgm:spPr/>
    </dgm:pt>
    <dgm:pt modelId="{DA7376EA-B64F-40F4-95D2-03C650CB4F16}" type="pres">
      <dgm:prSet presAssocID="{962D19BD-35A3-43C1-AB13-242B3403E2F3}" presName="parentText" presStyleLbl="node1" presStyleIdx="0" presStyleCnt="1" custLinFactNeighborX="-2041" custLinFactNeighborY="-1277">
        <dgm:presLayoutVars>
          <dgm:chMax val="1"/>
          <dgm:bulletEnabled val="1"/>
        </dgm:presLayoutVars>
      </dgm:prSet>
      <dgm:spPr/>
    </dgm:pt>
    <dgm:pt modelId="{DEE8D2F2-FFFA-4224-847B-F3FAA26313B9}" type="pres">
      <dgm:prSet presAssocID="{962D19BD-35A3-43C1-AB13-242B3403E2F3}" presName="descendantText" presStyleLbl="alignAccFollowNode1" presStyleIdx="0" presStyleCnt="1">
        <dgm:presLayoutVars>
          <dgm:bulletEnabled val="1"/>
        </dgm:presLayoutVars>
      </dgm:prSet>
      <dgm:spPr/>
    </dgm:pt>
  </dgm:ptLst>
  <dgm:cxnLst>
    <dgm:cxn modelId="{DB2DD200-095E-451A-84CA-01F43BD6C0CF}" srcId="{01CD6615-2CD8-42C2-994F-87C4E84898D9}" destId="{962D19BD-35A3-43C1-AB13-242B3403E2F3}" srcOrd="0" destOrd="0" parTransId="{4B382861-4ABA-40DA-A25A-1ABB65AAD4CA}" sibTransId="{02BC1227-F0F6-4A50-9FD0-23862864A32F}"/>
    <dgm:cxn modelId="{F7D1BF0E-363E-4E0B-8531-428D6A884519}" type="presOf" srcId="{E579B4BB-627B-454C-8A15-4273094725FD}" destId="{DEE8D2F2-FFFA-4224-847B-F3FAA26313B9}" srcOrd="0" destOrd="3" presId="urn:microsoft.com/office/officeart/2005/8/layout/vList5"/>
    <dgm:cxn modelId="{D94FF118-286E-43B0-A21C-B79F45024B89}" srcId="{962D19BD-35A3-43C1-AB13-242B3403E2F3}" destId="{6AF4390B-0318-4B58-B2B7-B0B29F26B66D}" srcOrd="4" destOrd="0" parTransId="{25B2763A-59ED-4378-986E-49E4C174B401}" sibTransId="{3F6BE515-CE57-4059-8666-897D60A828F9}"/>
    <dgm:cxn modelId="{4FCA931C-A9EB-484B-9850-80A20B8B6A97}" type="presOf" srcId="{32B6048B-C996-45B6-9515-0E9506C706F1}" destId="{DEE8D2F2-FFFA-4224-847B-F3FAA26313B9}" srcOrd="0" destOrd="1" presId="urn:microsoft.com/office/officeart/2005/8/layout/vList5"/>
    <dgm:cxn modelId="{A9735629-1C19-4D9D-A9F4-BF4A7704C3FC}" type="presOf" srcId="{A7DEF854-2060-4830-81C5-E541F8EBDE15}" destId="{DEE8D2F2-FFFA-4224-847B-F3FAA26313B9}" srcOrd="0" destOrd="2" presId="urn:microsoft.com/office/officeart/2005/8/layout/vList5"/>
    <dgm:cxn modelId="{0908DF37-04E3-4EC9-8F00-D3B6090C8E46}" srcId="{962D19BD-35A3-43C1-AB13-242B3403E2F3}" destId="{1C193FB4-22E3-45A5-B6E9-AA8B94962176}" srcOrd="0" destOrd="0" parTransId="{C8581FED-3240-4BC7-B189-97AEE2FDC948}" sibTransId="{4BBDF264-60A4-479C-804B-2F00A694D85B}"/>
    <dgm:cxn modelId="{01536B52-7A12-4685-B6DA-C3E71E20228B}" type="presOf" srcId="{6AF4390B-0318-4B58-B2B7-B0B29F26B66D}" destId="{DEE8D2F2-FFFA-4224-847B-F3FAA26313B9}" srcOrd="0" destOrd="4" presId="urn:microsoft.com/office/officeart/2005/8/layout/vList5"/>
    <dgm:cxn modelId="{D75C62A6-AA2A-49F8-B9AA-B368CEA3F7F4}" type="presOf" srcId="{962D19BD-35A3-43C1-AB13-242B3403E2F3}" destId="{DA7376EA-B64F-40F4-95D2-03C650CB4F16}" srcOrd="0" destOrd="0" presId="urn:microsoft.com/office/officeart/2005/8/layout/vList5"/>
    <dgm:cxn modelId="{484855A6-3341-476E-AEFC-D05322E90BC5}" srcId="{962D19BD-35A3-43C1-AB13-242B3403E2F3}" destId="{32B6048B-C996-45B6-9515-0E9506C706F1}" srcOrd="1" destOrd="0" parTransId="{2A7BBBEA-9ABC-4223-B5CE-3090EE973EA3}" sibTransId="{5E2918B1-1692-4D5F-B20B-7A00D686DC37}"/>
    <dgm:cxn modelId="{90CA88B6-2D6A-463A-824C-2E7BE3CB9DB1}" srcId="{962D19BD-35A3-43C1-AB13-242B3403E2F3}" destId="{E579B4BB-627B-454C-8A15-4273094725FD}" srcOrd="3" destOrd="0" parTransId="{E99F3F17-E021-48CE-B7A5-BA78AA767CFA}" sibTransId="{AEDC1F27-1449-4E20-9C62-323CADFA9708}"/>
    <dgm:cxn modelId="{C737C8C9-4C56-4E48-8F7D-43F6D7C3A136}" type="presOf" srcId="{1C193FB4-22E3-45A5-B6E9-AA8B94962176}" destId="{DEE8D2F2-FFFA-4224-847B-F3FAA26313B9}" srcOrd="0" destOrd="0" presId="urn:microsoft.com/office/officeart/2005/8/layout/vList5"/>
    <dgm:cxn modelId="{814D85D1-0C20-4D7D-873C-EBF844AC001F}" srcId="{962D19BD-35A3-43C1-AB13-242B3403E2F3}" destId="{A7DEF854-2060-4830-81C5-E541F8EBDE15}" srcOrd="2" destOrd="0" parTransId="{9CA07D42-EF84-4041-9AFC-7FE542B9BDA2}" sibTransId="{FD2B53C2-56D5-4C22-B862-46E2B707EB90}"/>
    <dgm:cxn modelId="{1CEF99FD-DAFC-4F29-BBD7-62BCBAC2D7FE}" type="presOf" srcId="{01CD6615-2CD8-42C2-994F-87C4E84898D9}" destId="{80EE771C-B650-4EFD-B354-661B149E8D41}" srcOrd="0" destOrd="0" presId="urn:microsoft.com/office/officeart/2005/8/layout/vList5"/>
    <dgm:cxn modelId="{7F482863-5ACB-4BB9-ACD8-19070453C967}" type="presParOf" srcId="{80EE771C-B650-4EFD-B354-661B149E8D41}" destId="{46EB1553-0AB1-4E2C-9BAB-68D6BC11D7AC}" srcOrd="0" destOrd="0" presId="urn:microsoft.com/office/officeart/2005/8/layout/vList5"/>
    <dgm:cxn modelId="{3ADE0589-A7D2-4A0F-98F9-84FBEAD50BB3}" type="presParOf" srcId="{46EB1553-0AB1-4E2C-9BAB-68D6BC11D7AC}" destId="{DA7376EA-B64F-40F4-95D2-03C650CB4F16}" srcOrd="0" destOrd="0" presId="urn:microsoft.com/office/officeart/2005/8/layout/vList5"/>
    <dgm:cxn modelId="{B7561697-DCD1-47B1-AEAA-3CD17F0F565C}" type="presParOf" srcId="{46EB1553-0AB1-4E2C-9BAB-68D6BC11D7AC}" destId="{DEE8D2F2-FFFA-4224-847B-F3FAA26313B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CD6615-2CD8-42C2-994F-87C4E84898D9}"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ru-RU"/>
        </a:p>
      </dgm:t>
    </dgm:pt>
    <dgm:pt modelId="{962D19BD-35A3-43C1-AB13-242B3403E2F3}">
      <dgm:prSet phldrT="[Текст]"/>
      <dgm:spPr>
        <a:solidFill>
          <a:srgbClr val="B03071"/>
        </a:solidFill>
        <a:ln w="76200">
          <a:solidFill>
            <a:srgbClr val="E4D4E3"/>
          </a:solidFill>
        </a:ln>
      </dgm:spPr>
      <dgm:t>
        <a:bodyPr/>
        <a:lstStyle/>
        <a:p>
          <a:r>
            <a:rPr lang="ru-RU" dirty="0">
              <a:solidFill>
                <a:srgbClr val="FFFFFF"/>
              </a:solidFill>
              <a:latin typeface="Century Gothic" panose="020B0502020202020204" pitchFamily="34" charset="0"/>
            </a:rPr>
            <a:t>Специальные</a:t>
          </a:r>
        </a:p>
      </dgm:t>
    </dgm:pt>
    <dgm:pt modelId="{4B382861-4ABA-40DA-A25A-1ABB65AAD4CA}" type="parTrans" cxnId="{DB2DD200-095E-451A-84CA-01F43BD6C0CF}">
      <dgm:prSet/>
      <dgm:spPr/>
      <dgm:t>
        <a:bodyPr/>
        <a:lstStyle/>
        <a:p>
          <a:endParaRPr lang="ru-RU"/>
        </a:p>
      </dgm:t>
    </dgm:pt>
    <dgm:pt modelId="{02BC1227-F0F6-4A50-9FD0-23862864A32F}" type="sibTrans" cxnId="{DB2DD200-095E-451A-84CA-01F43BD6C0CF}">
      <dgm:prSet/>
      <dgm:spPr/>
      <dgm:t>
        <a:bodyPr/>
        <a:lstStyle/>
        <a:p>
          <a:endParaRPr lang="ru-RU"/>
        </a:p>
      </dgm:t>
    </dgm:pt>
    <dgm:pt modelId="{1C193FB4-22E3-45A5-B6E9-AA8B94962176}">
      <dgm:prSet phldrT="[Текст]"/>
      <dgm:spPr>
        <a:solidFill>
          <a:srgbClr val="E4D4E3"/>
        </a:solidFill>
        <a:ln>
          <a:noFill/>
        </a:ln>
      </dgm:spPr>
      <dgm:t>
        <a:bodyPr/>
        <a:lstStyle/>
        <a:p>
          <a:r>
            <a:rPr lang="ru-RU" spc="180" dirty="0">
              <a:solidFill>
                <a:srgbClr val="5C4776"/>
              </a:solidFill>
              <a:latin typeface="Century Gothic" panose="020B0502020202020204" pitchFamily="34" charset="0"/>
              <a:cs typeface="Arial"/>
            </a:rPr>
            <a:t>Экологический</a:t>
          </a:r>
          <a:endParaRPr lang="ru-RU" dirty="0">
            <a:solidFill>
              <a:srgbClr val="5C4776"/>
            </a:solidFill>
            <a:latin typeface="Century Gothic" panose="020B0502020202020204" pitchFamily="34" charset="0"/>
          </a:endParaRPr>
        </a:p>
      </dgm:t>
    </dgm:pt>
    <dgm:pt modelId="{C8581FED-3240-4BC7-B189-97AEE2FDC948}" type="parTrans" cxnId="{0908DF37-04E3-4EC9-8F00-D3B6090C8E46}">
      <dgm:prSet/>
      <dgm:spPr/>
      <dgm:t>
        <a:bodyPr/>
        <a:lstStyle/>
        <a:p>
          <a:endParaRPr lang="ru-RU"/>
        </a:p>
      </dgm:t>
    </dgm:pt>
    <dgm:pt modelId="{4BBDF264-60A4-479C-804B-2F00A694D85B}" type="sibTrans" cxnId="{0908DF37-04E3-4EC9-8F00-D3B6090C8E46}">
      <dgm:prSet/>
      <dgm:spPr/>
      <dgm:t>
        <a:bodyPr/>
        <a:lstStyle/>
        <a:p>
          <a:endParaRPr lang="ru-RU"/>
        </a:p>
      </dgm:t>
    </dgm:pt>
    <dgm:pt modelId="{C25AE3ED-D9F5-4AD6-9CA0-87A55AA6674C}">
      <dgm:prSet/>
      <dgm:spPr>
        <a:solidFill>
          <a:srgbClr val="E4D4E3"/>
        </a:solidFill>
        <a:ln>
          <a:noFill/>
        </a:ln>
      </dgm:spPr>
      <dgm:t>
        <a:bodyPr/>
        <a:lstStyle/>
        <a:p>
          <a:r>
            <a:rPr lang="ru-RU" spc="160" dirty="0" err="1">
              <a:solidFill>
                <a:srgbClr val="5C4776"/>
              </a:solidFill>
              <a:latin typeface="Century Gothic" panose="020B0502020202020204" pitchFamily="34" charset="0"/>
              <a:cs typeface="Arial"/>
            </a:rPr>
            <a:t>Комплаенс</a:t>
          </a:r>
          <a:r>
            <a:rPr lang="ru-RU" spc="-15" dirty="0">
              <a:solidFill>
                <a:srgbClr val="5C4776"/>
              </a:solidFill>
              <a:latin typeface="Century Gothic" panose="020B0502020202020204" pitchFamily="34" charset="0"/>
              <a:cs typeface="Arial"/>
            </a:rPr>
            <a:t> </a:t>
          </a:r>
          <a:r>
            <a:rPr lang="ru-RU" spc="-200" dirty="0">
              <a:solidFill>
                <a:srgbClr val="5C4776"/>
              </a:solidFill>
              <a:latin typeface="Century Gothic" panose="020B0502020202020204" pitchFamily="34" charset="0"/>
              <a:cs typeface="Arial"/>
            </a:rPr>
            <a:t>в</a:t>
          </a:r>
          <a:r>
            <a:rPr lang="ru-RU" spc="-15" dirty="0">
              <a:solidFill>
                <a:srgbClr val="5C4776"/>
              </a:solidFill>
              <a:latin typeface="Century Gothic" panose="020B0502020202020204" pitchFamily="34" charset="0"/>
              <a:cs typeface="Arial"/>
            </a:rPr>
            <a:t> </a:t>
          </a:r>
          <a:r>
            <a:rPr lang="ru-RU" spc="105" dirty="0">
              <a:solidFill>
                <a:srgbClr val="5C4776"/>
              </a:solidFill>
              <a:latin typeface="Century Gothic" panose="020B0502020202020204" pitchFamily="34" charset="0"/>
              <a:cs typeface="Arial"/>
            </a:rPr>
            <a:t>фармацевтике</a:t>
          </a:r>
          <a:endParaRPr lang="ru-RU" dirty="0">
            <a:solidFill>
              <a:srgbClr val="5C4776"/>
            </a:solidFill>
            <a:latin typeface="Century Gothic" panose="020B0502020202020204" pitchFamily="34" charset="0"/>
            <a:cs typeface="Arial"/>
          </a:endParaRPr>
        </a:p>
      </dgm:t>
    </dgm:pt>
    <dgm:pt modelId="{18BB6C50-B3C4-4622-9290-986B4B40F043}" type="parTrans" cxnId="{8653CA66-5B3F-4414-84A3-56A5E4A2487B}">
      <dgm:prSet/>
      <dgm:spPr/>
      <dgm:t>
        <a:bodyPr/>
        <a:lstStyle/>
        <a:p>
          <a:endParaRPr lang="ru-RU"/>
        </a:p>
      </dgm:t>
    </dgm:pt>
    <dgm:pt modelId="{E5D4B6E2-8519-4D65-9B7F-7365E46A28AD}" type="sibTrans" cxnId="{8653CA66-5B3F-4414-84A3-56A5E4A2487B}">
      <dgm:prSet/>
      <dgm:spPr/>
      <dgm:t>
        <a:bodyPr/>
        <a:lstStyle/>
        <a:p>
          <a:endParaRPr lang="ru-RU"/>
        </a:p>
      </dgm:t>
    </dgm:pt>
    <dgm:pt modelId="{FBDEAD0C-C799-48D5-9109-92FC6EC934D8}">
      <dgm:prSet/>
      <dgm:spPr>
        <a:solidFill>
          <a:srgbClr val="E4D4E3"/>
        </a:solidFill>
        <a:ln>
          <a:noFill/>
        </a:ln>
      </dgm:spPr>
      <dgm:t>
        <a:bodyPr/>
        <a:lstStyle/>
        <a:p>
          <a:r>
            <a:rPr lang="ru-RU" spc="160" dirty="0" err="1">
              <a:solidFill>
                <a:srgbClr val="5C4776"/>
              </a:solidFill>
              <a:latin typeface="Century Gothic" panose="020B0502020202020204" pitchFamily="34" charset="0"/>
              <a:cs typeface="Arial"/>
            </a:rPr>
            <a:t>Комплаенс</a:t>
          </a:r>
          <a:r>
            <a:rPr lang="ru-RU" spc="-10" dirty="0">
              <a:solidFill>
                <a:srgbClr val="5C4776"/>
              </a:solidFill>
              <a:latin typeface="Century Gothic" panose="020B0502020202020204" pitchFamily="34" charset="0"/>
              <a:cs typeface="Arial"/>
            </a:rPr>
            <a:t> </a:t>
          </a:r>
          <a:r>
            <a:rPr lang="ru-RU" spc="-200" dirty="0">
              <a:solidFill>
                <a:srgbClr val="5C4776"/>
              </a:solidFill>
              <a:latin typeface="Century Gothic" panose="020B0502020202020204" pitchFamily="34" charset="0"/>
              <a:cs typeface="Arial"/>
            </a:rPr>
            <a:t>в</a:t>
          </a:r>
          <a:r>
            <a:rPr lang="ru-RU" spc="-5" dirty="0">
              <a:solidFill>
                <a:srgbClr val="5C4776"/>
              </a:solidFill>
              <a:latin typeface="Century Gothic" panose="020B0502020202020204" pitchFamily="34" charset="0"/>
              <a:cs typeface="Arial"/>
            </a:rPr>
            <a:t> </a:t>
          </a:r>
          <a:r>
            <a:rPr lang="ru-RU" spc="180" dirty="0">
              <a:solidFill>
                <a:srgbClr val="5C4776"/>
              </a:solidFill>
              <a:latin typeface="Century Gothic" panose="020B0502020202020204" pitchFamily="34" charset="0"/>
              <a:cs typeface="Arial"/>
            </a:rPr>
            <a:t>области </a:t>
          </a:r>
          <a:r>
            <a:rPr lang="ru-RU" spc="185" dirty="0">
              <a:solidFill>
                <a:srgbClr val="5C4776"/>
              </a:solidFill>
              <a:latin typeface="Century Gothic" panose="020B0502020202020204" pitchFamily="34" charset="0"/>
              <a:cs typeface="Arial"/>
            </a:rPr>
            <a:t> </a:t>
          </a:r>
          <a:r>
            <a:rPr lang="ru-RU" spc="95" dirty="0">
              <a:solidFill>
                <a:srgbClr val="5C4776"/>
              </a:solidFill>
              <a:latin typeface="Century Gothic" panose="020B0502020202020204" pitchFamily="34" charset="0"/>
              <a:cs typeface="Arial"/>
            </a:rPr>
            <a:t>корпоративных </a:t>
          </a:r>
          <a:r>
            <a:rPr lang="ru-RU" spc="160" dirty="0">
              <a:solidFill>
                <a:srgbClr val="5C4776"/>
              </a:solidFill>
              <a:latin typeface="Century Gothic" panose="020B0502020202020204" pitchFamily="34" charset="0"/>
              <a:cs typeface="Arial"/>
            </a:rPr>
            <a:t>закупок</a:t>
          </a:r>
          <a:endParaRPr lang="ru-RU" spc="-930" dirty="0">
            <a:solidFill>
              <a:srgbClr val="5C4776"/>
            </a:solidFill>
            <a:latin typeface="Century Gothic" panose="020B0502020202020204" pitchFamily="34" charset="0"/>
            <a:cs typeface="Arial"/>
          </a:endParaRPr>
        </a:p>
      </dgm:t>
    </dgm:pt>
    <dgm:pt modelId="{3269148C-F746-4EAF-8F20-87F670B14E0C}" type="parTrans" cxnId="{E38D92E5-4AF8-473B-92D1-A47795E3DEA3}">
      <dgm:prSet/>
      <dgm:spPr/>
      <dgm:t>
        <a:bodyPr/>
        <a:lstStyle/>
        <a:p>
          <a:endParaRPr lang="ru-RU"/>
        </a:p>
      </dgm:t>
    </dgm:pt>
    <dgm:pt modelId="{3AEB9D2F-2CA1-49D5-B7C8-7DD37E5E55CF}" type="sibTrans" cxnId="{E38D92E5-4AF8-473B-92D1-A47795E3DEA3}">
      <dgm:prSet/>
      <dgm:spPr/>
      <dgm:t>
        <a:bodyPr/>
        <a:lstStyle/>
        <a:p>
          <a:endParaRPr lang="ru-RU"/>
        </a:p>
      </dgm:t>
    </dgm:pt>
    <dgm:pt modelId="{8697F8FB-5EB8-4841-98DE-793F43CD1167}">
      <dgm:prSet/>
      <dgm:spPr>
        <a:solidFill>
          <a:srgbClr val="E4D4E3"/>
        </a:solidFill>
        <a:ln>
          <a:noFill/>
        </a:ln>
      </dgm:spPr>
      <dgm:t>
        <a:bodyPr/>
        <a:lstStyle/>
        <a:p>
          <a:r>
            <a:rPr lang="ru-RU" spc="-65" dirty="0">
              <a:solidFill>
                <a:srgbClr val="5C4776"/>
              </a:solidFill>
              <a:latin typeface="Century Gothic" panose="020B0502020202020204" pitchFamily="34" charset="0"/>
              <a:cs typeface="Arial"/>
            </a:rPr>
            <a:t>Иные</a:t>
          </a:r>
          <a:endParaRPr lang="ru-RU" dirty="0">
            <a:solidFill>
              <a:srgbClr val="5C4776"/>
            </a:solidFill>
            <a:latin typeface="Century Gothic" panose="020B0502020202020204" pitchFamily="34" charset="0"/>
            <a:cs typeface="Arial"/>
          </a:endParaRPr>
        </a:p>
      </dgm:t>
    </dgm:pt>
    <dgm:pt modelId="{AF0E145C-0ED1-46C1-AA16-2A3CCD94C4BF}" type="parTrans" cxnId="{C5BB4D3B-1A0E-4C4C-8B5F-304EAD9CC8A2}">
      <dgm:prSet/>
      <dgm:spPr/>
      <dgm:t>
        <a:bodyPr/>
        <a:lstStyle/>
        <a:p>
          <a:endParaRPr lang="ru-RU"/>
        </a:p>
      </dgm:t>
    </dgm:pt>
    <dgm:pt modelId="{8EF80C55-5650-4D05-9C5C-F9D6FDE53EE4}" type="sibTrans" cxnId="{C5BB4D3B-1A0E-4C4C-8B5F-304EAD9CC8A2}">
      <dgm:prSet/>
      <dgm:spPr/>
      <dgm:t>
        <a:bodyPr/>
        <a:lstStyle/>
        <a:p>
          <a:endParaRPr lang="ru-RU"/>
        </a:p>
      </dgm:t>
    </dgm:pt>
    <dgm:pt modelId="{612B49FE-B824-4960-94FF-1C739E3A123F}">
      <dgm:prSet/>
      <dgm:spPr>
        <a:solidFill>
          <a:srgbClr val="E4D4E3"/>
        </a:solidFill>
        <a:ln>
          <a:noFill/>
        </a:ln>
      </dgm:spPr>
      <dgm:t>
        <a:bodyPr/>
        <a:lstStyle/>
        <a:p>
          <a:r>
            <a:rPr lang="ru-RU" spc="90" dirty="0" err="1">
              <a:solidFill>
                <a:srgbClr val="5C4776"/>
              </a:solidFill>
              <a:latin typeface="Century Gothic" panose="020B0502020202020204" pitchFamily="34" charset="0"/>
              <a:cs typeface="Arial"/>
            </a:rPr>
            <a:t>Санкционный</a:t>
          </a:r>
          <a:endParaRPr lang="ru-RU" dirty="0">
            <a:solidFill>
              <a:srgbClr val="5C4776"/>
            </a:solidFill>
            <a:latin typeface="Century Gothic" panose="020B0502020202020204" pitchFamily="34" charset="0"/>
            <a:cs typeface="Arial"/>
          </a:endParaRPr>
        </a:p>
      </dgm:t>
    </dgm:pt>
    <dgm:pt modelId="{3268A35B-077B-4F18-BD1B-2A6CA2E199AF}" type="parTrans" cxnId="{46096F1D-0487-4026-BF87-D7831168B1B6}">
      <dgm:prSet/>
      <dgm:spPr/>
      <dgm:t>
        <a:bodyPr/>
        <a:lstStyle/>
        <a:p>
          <a:endParaRPr lang="ru-RU"/>
        </a:p>
      </dgm:t>
    </dgm:pt>
    <dgm:pt modelId="{80AC5013-A507-4DE0-8213-FEAA99E618E8}" type="sibTrans" cxnId="{46096F1D-0487-4026-BF87-D7831168B1B6}">
      <dgm:prSet/>
      <dgm:spPr/>
      <dgm:t>
        <a:bodyPr/>
        <a:lstStyle/>
        <a:p>
          <a:endParaRPr lang="ru-RU"/>
        </a:p>
      </dgm:t>
    </dgm:pt>
    <dgm:pt modelId="{0700FE9B-A39A-4320-A93E-20056AFA3631}">
      <dgm:prSet/>
      <dgm:spPr>
        <a:solidFill>
          <a:srgbClr val="E4D4E3"/>
        </a:solidFill>
        <a:ln>
          <a:noFill/>
        </a:ln>
      </dgm:spPr>
      <dgm:t>
        <a:bodyPr/>
        <a:lstStyle/>
        <a:p>
          <a:r>
            <a:rPr lang="ru-RU" spc="160" dirty="0" err="1">
              <a:solidFill>
                <a:srgbClr val="5C4776"/>
              </a:solidFill>
              <a:latin typeface="Century Gothic" panose="020B0502020202020204" pitchFamily="34" charset="0"/>
              <a:cs typeface="Arial"/>
            </a:rPr>
            <a:t>Комплаенс</a:t>
          </a:r>
          <a:r>
            <a:rPr lang="ru-RU" spc="-15" dirty="0">
              <a:solidFill>
                <a:srgbClr val="5C4776"/>
              </a:solidFill>
              <a:latin typeface="Century Gothic" panose="020B0502020202020204" pitchFamily="34" charset="0"/>
              <a:cs typeface="Arial"/>
            </a:rPr>
            <a:t> </a:t>
          </a:r>
          <a:r>
            <a:rPr lang="ru-RU" spc="195" dirty="0">
              <a:solidFill>
                <a:srgbClr val="5C4776"/>
              </a:solidFill>
              <a:latin typeface="Century Gothic" panose="020B0502020202020204" pitchFamily="34" charset="0"/>
              <a:cs typeface="Arial"/>
            </a:rPr>
            <a:t>на</a:t>
          </a:r>
          <a:r>
            <a:rPr lang="ru-RU" spc="-10" dirty="0">
              <a:solidFill>
                <a:srgbClr val="5C4776"/>
              </a:solidFill>
              <a:latin typeface="Century Gothic" panose="020B0502020202020204" pitchFamily="34" charset="0"/>
              <a:cs typeface="Arial"/>
            </a:rPr>
            <a:t> </a:t>
          </a:r>
          <a:r>
            <a:rPr lang="ru-RU" spc="114" dirty="0">
              <a:solidFill>
                <a:srgbClr val="5C4776"/>
              </a:solidFill>
              <a:latin typeface="Century Gothic" panose="020B0502020202020204" pitchFamily="34" charset="0"/>
              <a:cs typeface="Arial"/>
            </a:rPr>
            <a:t>финансовом</a:t>
          </a:r>
          <a:r>
            <a:rPr lang="ru-RU" spc="-10" dirty="0">
              <a:solidFill>
                <a:srgbClr val="5C4776"/>
              </a:solidFill>
              <a:latin typeface="Century Gothic" panose="020B0502020202020204" pitchFamily="34" charset="0"/>
              <a:cs typeface="Arial"/>
            </a:rPr>
            <a:t> </a:t>
          </a:r>
          <a:r>
            <a:rPr lang="ru-RU" spc="95" dirty="0">
              <a:solidFill>
                <a:srgbClr val="5C4776"/>
              </a:solidFill>
              <a:latin typeface="Century Gothic" panose="020B0502020202020204" pitchFamily="34" charset="0"/>
              <a:cs typeface="Arial"/>
            </a:rPr>
            <a:t>рынке </a:t>
          </a:r>
          <a:endParaRPr lang="ru-RU" spc="-930" dirty="0">
            <a:solidFill>
              <a:srgbClr val="5C4776"/>
            </a:solidFill>
            <a:latin typeface="Century Gothic" panose="020B0502020202020204" pitchFamily="34" charset="0"/>
            <a:cs typeface="Arial"/>
          </a:endParaRPr>
        </a:p>
      </dgm:t>
    </dgm:pt>
    <dgm:pt modelId="{B1E563D8-9D4B-45B0-9AA7-89A609B6D24B}" type="parTrans" cxnId="{371C61E1-4CFF-49EC-86EB-68FAF4C5E07D}">
      <dgm:prSet/>
      <dgm:spPr/>
      <dgm:t>
        <a:bodyPr/>
        <a:lstStyle/>
        <a:p>
          <a:endParaRPr lang="ru-RU"/>
        </a:p>
      </dgm:t>
    </dgm:pt>
    <dgm:pt modelId="{27D65B49-FF8E-4761-ADD6-DF6CF0227BBC}" type="sibTrans" cxnId="{371C61E1-4CFF-49EC-86EB-68FAF4C5E07D}">
      <dgm:prSet/>
      <dgm:spPr/>
      <dgm:t>
        <a:bodyPr/>
        <a:lstStyle/>
        <a:p>
          <a:endParaRPr lang="ru-RU"/>
        </a:p>
      </dgm:t>
    </dgm:pt>
    <dgm:pt modelId="{80EE771C-B650-4EFD-B354-661B149E8D41}" type="pres">
      <dgm:prSet presAssocID="{01CD6615-2CD8-42C2-994F-87C4E84898D9}" presName="Name0" presStyleCnt="0">
        <dgm:presLayoutVars>
          <dgm:dir/>
          <dgm:animLvl val="lvl"/>
          <dgm:resizeHandles val="exact"/>
        </dgm:presLayoutVars>
      </dgm:prSet>
      <dgm:spPr/>
    </dgm:pt>
    <dgm:pt modelId="{46EB1553-0AB1-4E2C-9BAB-68D6BC11D7AC}" type="pres">
      <dgm:prSet presAssocID="{962D19BD-35A3-43C1-AB13-242B3403E2F3}" presName="linNode" presStyleCnt="0"/>
      <dgm:spPr/>
    </dgm:pt>
    <dgm:pt modelId="{DA7376EA-B64F-40F4-95D2-03C650CB4F16}" type="pres">
      <dgm:prSet presAssocID="{962D19BD-35A3-43C1-AB13-242B3403E2F3}" presName="parentText" presStyleLbl="node1" presStyleIdx="0" presStyleCnt="1" custLinFactNeighborX="-2041" custLinFactNeighborY="-1277">
        <dgm:presLayoutVars>
          <dgm:chMax val="1"/>
          <dgm:bulletEnabled val="1"/>
        </dgm:presLayoutVars>
      </dgm:prSet>
      <dgm:spPr/>
    </dgm:pt>
    <dgm:pt modelId="{DEE8D2F2-FFFA-4224-847B-F3FAA26313B9}" type="pres">
      <dgm:prSet presAssocID="{962D19BD-35A3-43C1-AB13-242B3403E2F3}" presName="descendantText" presStyleLbl="alignAccFollowNode1" presStyleIdx="0" presStyleCnt="1">
        <dgm:presLayoutVars>
          <dgm:bulletEnabled val="1"/>
        </dgm:presLayoutVars>
      </dgm:prSet>
      <dgm:spPr/>
    </dgm:pt>
  </dgm:ptLst>
  <dgm:cxnLst>
    <dgm:cxn modelId="{DB2DD200-095E-451A-84CA-01F43BD6C0CF}" srcId="{01CD6615-2CD8-42C2-994F-87C4E84898D9}" destId="{962D19BD-35A3-43C1-AB13-242B3403E2F3}" srcOrd="0" destOrd="0" parTransId="{4B382861-4ABA-40DA-A25A-1ABB65AAD4CA}" sibTransId="{02BC1227-F0F6-4A50-9FD0-23862864A32F}"/>
    <dgm:cxn modelId="{F43C2503-37BB-4654-A319-51C63F49F364}" type="presOf" srcId="{8697F8FB-5EB8-4841-98DE-793F43CD1167}" destId="{DEE8D2F2-FFFA-4224-847B-F3FAA26313B9}" srcOrd="0" destOrd="5" presId="urn:microsoft.com/office/officeart/2005/8/layout/vList5"/>
    <dgm:cxn modelId="{46096F1D-0487-4026-BF87-D7831168B1B6}" srcId="{962D19BD-35A3-43C1-AB13-242B3403E2F3}" destId="{612B49FE-B824-4960-94FF-1C739E3A123F}" srcOrd="2" destOrd="0" parTransId="{3268A35B-077B-4F18-BD1B-2A6CA2E199AF}" sibTransId="{80AC5013-A507-4DE0-8213-FEAA99E618E8}"/>
    <dgm:cxn modelId="{0908DF37-04E3-4EC9-8F00-D3B6090C8E46}" srcId="{962D19BD-35A3-43C1-AB13-242B3403E2F3}" destId="{1C193FB4-22E3-45A5-B6E9-AA8B94962176}" srcOrd="0" destOrd="0" parTransId="{C8581FED-3240-4BC7-B189-97AEE2FDC948}" sibTransId="{4BBDF264-60A4-479C-804B-2F00A694D85B}"/>
    <dgm:cxn modelId="{C5BB4D3B-1A0E-4C4C-8B5F-304EAD9CC8A2}" srcId="{962D19BD-35A3-43C1-AB13-242B3403E2F3}" destId="{8697F8FB-5EB8-4841-98DE-793F43CD1167}" srcOrd="5" destOrd="0" parTransId="{AF0E145C-0ED1-46C1-AA16-2A3CCD94C4BF}" sibTransId="{8EF80C55-5650-4D05-9C5C-F9D6FDE53EE4}"/>
    <dgm:cxn modelId="{8653CA66-5B3F-4414-84A3-56A5E4A2487B}" srcId="{962D19BD-35A3-43C1-AB13-242B3403E2F3}" destId="{C25AE3ED-D9F5-4AD6-9CA0-87A55AA6674C}" srcOrd="1" destOrd="0" parTransId="{18BB6C50-B3C4-4622-9290-986B4B40F043}" sibTransId="{E5D4B6E2-8519-4D65-9B7F-7365E46A28AD}"/>
    <dgm:cxn modelId="{14F8B84F-CECE-43F0-BB99-16DF58F98FA1}" type="presOf" srcId="{612B49FE-B824-4960-94FF-1C739E3A123F}" destId="{DEE8D2F2-FFFA-4224-847B-F3FAA26313B9}" srcOrd="0" destOrd="2" presId="urn:microsoft.com/office/officeart/2005/8/layout/vList5"/>
    <dgm:cxn modelId="{207B4A51-9754-46AD-B327-66EC2CB23637}" type="presOf" srcId="{FBDEAD0C-C799-48D5-9109-92FC6EC934D8}" destId="{DEE8D2F2-FFFA-4224-847B-F3FAA26313B9}" srcOrd="0" destOrd="3" presId="urn:microsoft.com/office/officeart/2005/8/layout/vList5"/>
    <dgm:cxn modelId="{D75C62A6-AA2A-49F8-B9AA-B368CEA3F7F4}" type="presOf" srcId="{962D19BD-35A3-43C1-AB13-242B3403E2F3}" destId="{DA7376EA-B64F-40F4-95D2-03C650CB4F16}" srcOrd="0" destOrd="0" presId="urn:microsoft.com/office/officeart/2005/8/layout/vList5"/>
    <dgm:cxn modelId="{C737C8C9-4C56-4E48-8F7D-43F6D7C3A136}" type="presOf" srcId="{1C193FB4-22E3-45A5-B6E9-AA8B94962176}" destId="{DEE8D2F2-FFFA-4224-847B-F3FAA26313B9}" srcOrd="0" destOrd="0" presId="urn:microsoft.com/office/officeart/2005/8/layout/vList5"/>
    <dgm:cxn modelId="{5266ACDD-7E0E-443A-A69C-8F60D43F6C1C}" type="presOf" srcId="{C25AE3ED-D9F5-4AD6-9CA0-87A55AA6674C}" destId="{DEE8D2F2-FFFA-4224-847B-F3FAA26313B9}" srcOrd="0" destOrd="1" presId="urn:microsoft.com/office/officeart/2005/8/layout/vList5"/>
    <dgm:cxn modelId="{371C61E1-4CFF-49EC-86EB-68FAF4C5E07D}" srcId="{962D19BD-35A3-43C1-AB13-242B3403E2F3}" destId="{0700FE9B-A39A-4320-A93E-20056AFA3631}" srcOrd="4" destOrd="0" parTransId="{B1E563D8-9D4B-45B0-9AA7-89A609B6D24B}" sibTransId="{27D65B49-FF8E-4761-ADD6-DF6CF0227BBC}"/>
    <dgm:cxn modelId="{E38D92E5-4AF8-473B-92D1-A47795E3DEA3}" srcId="{962D19BD-35A3-43C1-AB13-242B3403E2F3}" destId="{FBDEAD0C-C799-48D5-9109-92FC6EC934D8}" srcOrd="3" destOrd="0" parTransId="{3269148C-F746-4EAF-8F20-87F670B14E0C}" sibTransId="{3AEB9D2F-2CA1-49D5-B7C8-7DD37E5E55CF}"/>
    <dgm:cxn modelId="{C31DD4EA-6529-4A66-A192-18697C3FDB74}" type="presOf" srcId="{0700FE9B-A39A-4320-A93E-20056AFA3631}" destId="{DEE8D2F2-FFFA-4224-847B-F3FAA26313B9}" srcOrd="0" destOrd="4" presId="urn:microsoft.com/office/officeart/2005/8/layout/vList5"/>
    <dgm:cxn modelId="{1CEF99FD-DAFC-4F29-BBD7-62BCBAC2D7FE}" type="presOf" srcId="{01CD6615-2CD8-42C2-994F-87C4E84898D9}" destId="{80EE771C-B650-4EFD-B354-661B149E8D41}" srcOrd="0" destOrd="0" presId="urn:microsoft.com/office/officeart/2005/8/layout/vList5"/>
    <dgm:cxn modelId="{7F482863-5ACB-4BB9-ACD8-19070453C967}" type="presParOf" srcId="{80EE771C-B650-4EFD-B354-661B149E8D41}" destId="{46EB1553-0AB1-4E2C-9BAB-68D6BC11D7AC}" srcOrd="0" destOrd="0" presId="urn:microsoft.com/office/officeart/2005/8/layout/vList5"/>
    <dgm:cxn modelId="{3ADE0589-A7D2-4A0F-98F9-84FBEAD50BB3}" type="presParOf" srcId="{46EB1553-0AB1-4E2C-9BAB-68D6BC11D7AC}" destId="{DA7376EA-B64F-40F4-95D2-03C650CB4F16}" srcOrd="0" destOrd="0" presId="urn:microsoft.com/office/officeart/2005/8/layout/vList5"/>
    <dgm:cxn modelId="{B7561697-DCD1-47B1-AEAA-3CD17F0F565C}" type="presParOf" srcId="{46EB1553-0AB1-4E2C-9BAB-68D6BC11D7AC}" destId="{DEE8D2F2-FFFA-4224-847B-F3FAA26313B9}"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FBC853-ED98-4A0B-BB30-0652E00BDFDA}" type="doc">
      <dgm:prSet loTypeId="urn:microsoft.com/office/officeart/2008/layout/VerticalCurvedList" loCatId="list" qsTypeId="urn:microsoft.com/office/officeart/2005/8/quickstyle/simple1" qsCatId="simple" csTypeId="urn:microsoft.com/office/officeart/2005/8/colors/accent4_5" csCatId="accent4" phldr="1"/>
      <dgm:spPr/>
      <dgm:t>
        <a:bodyPr/>
        <a:lstStyle/>
        <a:p>
          <a:endParaRPr lang="ru-RU"/>
        </a:p>
      </dgm:t>
    </dgm:pt>
    <dgm:pt modelId="{A10E29FC-DC3C-428D-B55A-2CA5B4EABC65}">
      <dgm:prSet phldrT="[Текст]"/>
      <dgm:spPr/>
      <dgm:t>
        <a:bodyPr/>
        <a:lstStyle/>
        <a:p>
          <a:r>
            <a:rPr lang="ru-RU" spc="150" dirty="0">
              <a:latin typeface="Century Gothic" panose="020B0502020202020204" pitchFamily="34" charset="0"/>
              <a:cs typeface="Arial"/>
            </a:rPr>
            <a:t>анализ</a:t>
          </a:r>
          <a:r>
            <a:rPr lang="ru-RU" spc="-20" dirty="0">
              <a:latin typeface="Century Gothic" panose="020B0502020202020204" pitchFamily="34" charset="0"/>
              <a:cs typeface="Arial"/>
            </a:rPr>
            <a:t> </a:t>
          </a:r>
          <a:r>
            <a:rPr lang="ru-RU" spc="100" dirty="0">
              <a:latin typeface="Century Gothic" panose="020B0502020202020204" pitchFamily="34" charset="0"/>
              <a:cs typeface="Arial"/>
            </a:rPr>
            <a:t>конкурентной</a:t>
          </a:r>
          <a:r>
            <a:rPr lang="ru-RU" spc="-20" dirty="0">
              <a:latin typeface="Century Gothic" panose="020B0502020202020204" pitchFamily="34" charset="0"/>
              <a:cs typeface="Arial"/>
            </a:rPr>
            <a:t> </a:t>
          </a:r>
          <a:r>
            <a:rPr lang="ru-RU" spc="155" dirty="0">
              <a:latin typeface="Century Gothic" panose="020B0502020202020204" pitchFamily="34" charset="0"/>
              <a:cs typeface="Arial"/>
            </a:rPr>
            <a:t>среды</a:t>
          </a:r>
          <a:endParaRPr lang="ru-RU" dirty="0"/>
        </a:p>
      </dgm:t>
    </dgm:pt>
    <dgm:pt modelId="{27E807CA-B54A-4F31-B37F-D13DC33A84A3}" type="parTrans" cxnId="{CBBA8917-5DA8-4D05-9462-4C15D5E93B52}">
      <dgm:prSet/>
      <dgm:spPr/>
      <dgm:t>
        <a:bodyPr/>
        <a:lstStyle/>
        <a:p>
          <a:endParaRPr lang="ru-RU"/>
        </a:p>
      </dgm:t>
    </dgm:pt>
    <dgm:pt modelId="{FD4F362B-0025-4D30-B117-5CD9A66DC282}" type="sibTrans" cxnId="{CBBA8917-5DA8-4D05-9462-4C15D5E93B52}">
      <dgm:prSet/>
      <dgm:spPr/>
      <dgm:t>
        <a:bodyPr/>
        <a:lstStyle/>
        <a:p>
          <a:endParaRPr lang="ru-RU"/>
        </a:p>
      </dgm:t>
    </dgm:pt>
    <dgm:pt modelId="{8F9F405D-DF73-42FE-8AA4-161B5A434006}">
      <dgm:prSet phldrT="[Текст]"/>
      <dgm:spPr/>
      <dgm:t>
        <a:bodyPr/>
        <a:lstStyle/>
        <a:p>
          <a:r>
            <a:rPr lang="ru-RU" spc="150">
              <a:latin typeface="Century Gothic" panose="020B0502020202020204" pitchFamily="34" charset="0"/>
              <a:cs typeface="Arial"/>
            </a:rPr>
            <a:t>анализ</a:t>
          </a:r>
          <a:r>
            <a:rPr lang="ru-RU" spc="-5">
              <a:latin typeface="Century Gothic" panose="020B0502020202020204" pitchFamily="34" charset="0"/>
              <a:cs typeface="Arial"/>
            </a:rPr>
            <a:t> </a:t>
          </a:r>
          <a:r>
            <a:rPr lang="ru-RU" spc="60">
              <a:latin typeface="Century Gothic" panose="020B0502020202020204" pitchFamily="34" charset="0"/>
              <a:cs typeface="Arial"/>
            </a:rPr>
            <a:t>текущих</a:t>
          </a:r>
          <a:r>
            <a:rPr lang="ru-RU">
              <a:latin typeface="Century Gothic" panose="020B0502020202020204" pitchFamily="34" charset="0"/>
              <a:cs typeface="Arial"/>
            </a:rPr>
            <a:t> </a:t>
          </a:r>
          <a:r>
            <a:rPr lang="ru-RU" spc="40">
              <a:latin typeface="Century Gothic" panose="020B0502020202020204" pitchFamily="34" charset="0"/>
              <a:cs typeface="Arial"/>
            </a:rPr>
            <a:t>обстоятельств</a:t>
          </a:r>
          <a:r>
            <a:rPr lang="ru-RU">
              <a:latin typeface="Century Gothic" panose="020B0502020202020204" pitchFamily="34" charset="0"/>
              <a:cs typeface="Arial"/>
            </a:rPr>
            <a:t> </a:t>
          </a:r>
          <a:r>
            <a:rPr lang="ru-RU" spc="145">
              <a:latin typeface="Century Gothic" panose="020B0502020202020204" pitchFamily="34" charset="0"/>
              <a:cs typeface="Arial"/>
            </a:rPr>
            <a:t>организации</a:t>
          </a:r>
          <a:r>
            <a:rPr lang="ru-RU" spc="-5">
              <a:latin typeface="Century Gothic" panose="020B0502020202020204" pitchFamily="34" charset="0"/>
              <a:cs typeface="Arial"/>
            </a:rPr>
            <a:t> </a:t>
          </a:r>
          <a:r>
            <a:rPr lang="ru-RU" spc="195">
              <a:latin typeface="Century Gothic" panose="020B0502020202020204" pitchFamily="34" charset="0"/>
              <a:cs typeface="Arial"/>
            </a:rPr>
            <a:t>(перед</a:t>
          </a:r>
          <a:r>
            <a:rPr lang="ru-RU">
              <a:latin typeface="Century Gothic" panose="020B0502020202020204" pitchFamily="34" charset="0"/>
              <a:cs typeface="Arial"/>
            </a:rPr>
            <a:t> </a:t>
          </a:r>
          <a:r>
            <a:rPr lang="ru-RU" spc="95">
              <a:latin typeface="Century Gothic" panose="020B0502020202020204" pitchFamily="34" charset="0"/>
              <a:cs typeface="Arial"/>
            </a:rPr>
            <a:t>контрагентами </a:t>
          </a:r>
          <a:r>
            <a:rPr lang="ru-RU" spc="-735">
              <a:latin typeface="Century Gothic" panose="020B0502020202020204" pitchFamily="34" charset="0"/>
              <a:cs typeface="Arial"/>
            </a:rPr>
            <a:t> </a:t>
          </a:r>
          <a:r>
            <a:rPr lang="ru-RU" spc="160">
              <a:latin typeface="Century Gothic" panose="020B0502020202020204" pitchFamily="34" charset="0"/>
              <a:cs typeface="Arial"/>
            </a:rPr>
            <a:t>банками</a:t>
          </a:r>
          <a:r>
            <a:rPr lang="ru-RU" spc="-10">
              <a:latin typeface="Century Gothic" panose="020B0502020202020204" pitchFamily="34" charset="0"/>
              <a:cs typeface="Arial"/>
            </a:rPr>
            <a:t> </a:t>
          </a:r>
          <a:r>
            <a:rPr lang="ru-RU" spc="165">
              <a:latin typeface="Century Gothic" panose="020B0502020202020204" pitchFamily="34" charset="0"/>
              <a:cs typeface="Arial"/>
            </a:rPr>
            <a:t>госорганами)</a:t>
          </a:r>
          <a:endParaRPr lang="ru-RU" dirty="0"/>
        </a:p>
      </dgm:t>
    </dgm:pt>
    <dgm:pt modelId="{0D392906-692E-4387-ABBE-31502B3A76A4}" type="parTrans" cxnId="{0E120DF4-385A-4C20-817D-41951B26DAF9}">
      <dgm:prSet/>
      <dgm:spPr/>
      <dgm:t>
        <a:bodyPr/>
        <a:lstStyle/>
        <a:p>
          <a:endParaRPr lang="ru-RU"/>
        </a:p>
      </dgm:t>
    </dgm:pt>
    <dgm:pt modelId="{FDAEA80A-A14B-4295-B763-390047AAF662}" type="sibTrans" cxnId="{0E120DF4-385A-4C20-817D-41951B26DAF9}">
      <dgm:prSet/>
      <dgm:spPr/>
      <dgm:t>
        <a:bodyPr/>
        <a:lstStyle/>
        <a:p>
          <a:endParaRPr lang="ru-RU"/>
        </a:p>
      </dgm:t>
    </dgm:pt>
    <dgm:pt modelId="{7A01E26F-BA71-4466-80F5-012A5E6CE0EC}">
      <dgm:prSet phldrT="[Текст]"/>
      <dgm:spPr/>
      <dgm:t>
        <a:bodyPr/>
        <a:lstStyle/>
        <a:p>
          <a:r>
            <a:rPr lang="ru-RU" spc="150">
              <a:latin typeface="Century Gothic" panose="020B0502020202020204" pitchFamily="34" charset="0"/>
              <a:cs typeface="Arial"/>
            </a:rPr>
            <a:t>анализ</a:t>
          </a:r>
          <a:r>
            <a:rPr lang="ru-RU">
              <a:latin typeface="Century Gothic" panose="020B0502020202020204" pitchFamily="34" charset="0"/>
              <a:cs typeface="Arial"/>
            </a:rPr>
            <a:t> </a:t>
          </a:r>
          <a:r>
            <a:rPr lang="ru-RU" spc="55">
              <a:latin typeface="Century Gothic" panose="020B0502020202020204" pitchFamily="34" charset="0"/>
              <a:cs typeface="Arial"/>
            </a:rPr>
            <a:t>учетной</a:t>
          </a:r>
          <a:r>
            <a:rPr lang="ru-RU" spc="5">
              <a:latin typeface="Century Gothic" panose="020B0502020202020204" pitchFamily="34" charset="0"/>
              <a:cs typeface="Arial"/>
            </a:rPr>
            <a:t> </a:t>
          </a:r>
          <a:r>
            <a:rPr lang="ru-RU" spc="110">
              <a:latin typeface="Century Gothic" panose="020B0502020202020204" pitchFamily="34" charset="0"/>
              <a:cs typeface="Arial"/>
            </a:rPr>
            <a:t>налоговой</a:t>
          </a:r>
          <a:r>
            <a:rPr lang="ru-RU">
              <a:latin typeface="Century Gothic" panose="020B0502020202020204" pitchFamily="34" charset="0"/>
              <a:cs typeface="Arial"/>
            </a:rPr>
            <a:t> </a:t>
          </a:r>
          <a:r>
            <a:rPr lang="ru-RU" spc="55">
              <a:latin typeface="Century Gothic" panose="020B0502020202020204" pitchFamily="34" charset="0"/>
              <a:cs typeface="Arial"/>
            </a:rPr>
            <a:t>политики</a:t>
          </a:r>
          <a:r>
            <a:rPr lang="ru-RU" spc="5">
              <a:latin typeface="Century Gothic" panose="020B0502020202020204" pitchFamily="34" charset="0"/>
              <a:cs typeface="Arial"/>
            </a:rPr>
            <a:t> </a:t>
          </a:r>
          <a:r>
            <a:rPr lang="ru-RU" spc="130">
              <a:latin typeface="Century Gothic" panose="020B0502020202020204" pitchFamily="34" charset="0"/>
              <a:cs typeface="Arial"/>
            </a:rPr>
            <a:t>и</a:t>
          </a:r>
          <a:r>
            <a:rPr lang="ru-RU" spc="5">
              <a:latin typeface="Century Gothic" panose="020B0502020202020204" pitchFamily="34" charset="0"/>
              <a:cs typeface="Arial"/>
            </a:rPr>
            <a:t> </a:t>
          </a:r>
          <a:r>
            <a:rPr lang="ru-RU" spc="155">
              <a:latin typeface="Century Gothic" panose="020B0502020202020204" pitchFamily="34" charset="0"/>
              <a:cs typeface="Arial"/>
            </a:rPr>
            <a:t>аудиторских</a:t>
          </a:r>
          <a:r>
            <a:rPr lang="ru-RU">
              <a:latin typeface="Century Gothic" panose="020B0502020202020204" pitchFamily="34" charset="0"/>
              <a:cs typeface="Arial"/>
            </a:rPr>
            <a:t> </a:t>
          </a:r>
          <a:r>
            <a:rPr lang="ru-RU" spc="95">
              <a:latin typeface="Century Gothic" panose="020B0502020202020204" pitchFamily="34" charset="0"/>
              <a:cs typeface="Arial"/>
            </a:rPr>
            <a:t>заключений</a:t>
          </a:r>
          <a:endParaRPr lang="ru-RU" dirty="0"/>
        </a:p>
      </dgm:t>
    </dgm:pt>
    <dgm:pt modelId="{ACB0253A-0D38-46B6-97F9-06EE19B8F893}" type="parTrans" cxnId="{BCDD40B6-FD31-45FE-8EE3-1F33F6120981}">
      <dgm:prSet/>
      <dgm:spPr/>
      <dgm:t>
        <a:bodyPr/>
        <a:lstStyle/>
        <a:p>
          <a:endParaRPr lang="ru-RU"/>
        </a:p>
      </dgm:t>
    </dgm:pt>
    <dgm:pt modelId="{7BDB4AB7-44FB-46A1-913E-8D599AF80641}" type="sibTrans" cxnId="{BCDD40B6-FD31-45FE-8EE3-1F33F6120981}">
      <dgm:prSet/>
      <dgm:spPr/>
      <dgm:t>
        <a:bodyPr/>
        <a:lstStyle/>
        <a:p>
          <a:endParaRPr lang="ru-RU"/>
        </a:p>
      </dgm:t>
    </dgm:pt>
    <dgm:pt modelId="{967781DC-2B59-453B-A165-CC3B0BACC12F}">
      <dgm:prSet phldrT="[Текст]"/>
      <dgm:spPr/>
      <dgm:t>
        <a:bodyPr/>
        <a:lstStyle/>
        <a:p>
          <a:r>
            <a:rPr lang="ru-RU" spc="150">
              <a:latin typeface="Century Gothic" panose="020B0502020202020204" pitchFamily="34" charset="0"/>
              <a:cs typeface="Arial"/>
            </a:rPr>
            <a:t>анализ</a:t>
          </a:r>
          <a:r>
            <a:rPr lang="ru-RU" spc="-10">
              <a:latin typeface="Century Gothic" panose="020B0502020202020204" pitchFamily="34" charset="0"/>
              <a:cs typeface="Arial"/>
            </a:rPr>
            <a:t> </a:t>
          </a:r>
          <a:r>
            <a:rPr lang="ru-RU" spc="90">
              <a:latin typeface="Century Gothic" panose="020B0502020202020204" pitchFamily="34" charset="0"/>
              <a:cs typeface="Arial"/>
            </a:rPr>
            <a:t>взаимоотношений</a:t>
          </a:r>
          <a:r>
            <a:rPr lang="ru-RU" spc="-10">
              <a:latin typeface="Century Gothic" panose="020B0502020202020204" pitchFamily="34" charset="0"/>
              <a:cs typeface="Arial"/>
            </a:rPr>
            <a:t> </a:t>
          </a:r>
          <a:r>
            <a:rPr lang="ru-RU" spc="395">
              <a:latin typeface="Century Gothic" panose="020B0502020202020204" pitchFamily="34" charset="0"/>
              <a:cs typeface="Arial"/>
            </a:rPr>
            <a:t>с</a:t>
          </a:r>
          <a:r>
            <a:rPr lang="ru-RU" spc="-10">
              <a:latin typeface="Century Gothic" panose="020B0502020202020204" pitchFamily="34" charset="0"/>
              <a:cs typeface="Arial"/>
            </a:rPr>
            <a:t> </a:t>
          </a:r>
          <a:r>
            <a:rPr lang="ru-RU" spc="160">
              <a:latin typeface="Century Gothic" panose="020B0502020202020204" pitchFamily="34" charset="0"/>
              <a:cs typeface="Arial"/>
            </a:rPr>
            <a:t>государством</a:t>
          </a:r>
          <a:r>
            <a:rPr lang="ru-RU" spc="-10">
              <a:latin typeface="Century Gothic" panose="020B0502020202020204" pitchFamily="34" charset="0"/>
              <a:cs typeface="Arial"/>
            </a:rPr>
            <a:t> </a:t>
          </a:r>
          <a:r>
            <a:rPr lang="ru-RU" spc="130">
              <a:latin typeface="Century Gothic" panose="020B0502020202020204" pitchFamily="34" charset="0"/>
              <a:cs typeface="Arial"/>
            </a:rPr>
            <a:t>(госорганы, </a:t>
          </a:r>
          <a:r>
            <a:rPr lang="ru-RU" spc="-735">
              <a:latin typeface="Century Gothic" panose="020B0502020202020204" pitchFamily="34" charset="0"/>
              <a:cs typeface="Arial"/>
            </a:rPr>
            <a:t> </a:t>
          </a:r>
          <a:r>
            <a:rPr lang="ru-RU" spc="135">
              <a:latin typeface="Century Gothic" panose="020B0502020202020204" pitchFamily="34" charset="0"/>
              <a:cs typeface="Arial"/>
            </a:rPr>
            <a:t>госкомпании)</a:t>
          </a:r>
          <a:endParaRPr lang="ru-RU" dirty="0"/>
        </a:p>
      </dgm:t>
    </dgm:pt>
    <dgm:pt modelId="{B016FB39-5689-46B5-84FC-5707D7816A9B}" type="parTrans" cxnId="{95FC5277-BE99-4FA9-B011-77B0F8D103B3}">
      <dgm:prSet/>
      <dgm:spPr/>
      <dgm:t>
        <a:bodyPr/>
        <a:lstStyle/>
        <a:p>
          <a:endParaRPr lang="ru-RU"/>
        </a:p>
      </dgm:t>
    </dgm:pt>
    <dgm:pt modelId="{92D57A3A-79A6-4A06-8F18-949C828C0589}" type="sibTrans" cxnId="{95FC5277-BE99-4FA9-B011-77B0F8D103B3}">
      <dgm:prSet/>
      <dgm:spPr/>
      <dgm:t>
        <a:bodyPr/>
        <a:lstStyle/>
        <a:p>
          <a:endParaRPr lang="ru-RU"/>
        </a:p>
      </dgm:t>
    </dgm:pt>
    <dgm:pt modelId="{F93A67C4-F804-44F1-A2A0-0DA7BE310644}">
      <dgm:prSet phldrT="[Текст]"/>
      <dgm:spPr/>
      <dgm:t>
        <a:bodyPr/>
        <a:lstStyle/>
        <a:p>
          <a:r>
            <a:rPr lang="ru-RU" spc="150" dirty="0">
              <a:latin typeface="Century Gothic" panose="020B0502020202020204" pitchFamily="34" charset="0"/>
              <a:cs typeface="Arial"/>
            </a:rPr>
            <a:t>анализ</a:t>
          </a:r>
          <a:r>
            <a:rPr lang="ru-RU" spc="10" dirty="0">
              <a:latin typeface="Century Gothic" panose="020B0502020202020204" pitchFamily="34" charset="0"/>
              <a:cs typeface="Arial"/>
            </a:rPr>
            <a:t> </a:t>
          </a:r>
          <a:r>
            <a:rPr lang="ru-RU" spc="20" dirty="0">
              <a:latin typeface="Century Gothic" panose="020B0502020202020204" pitchFamily="34" charset="0"/>
              <a:cs typeface="Arial"/>
            </a:rPr>
            <a:t>трудовых</a:t>
          </a:r>
          <a:r>
            <a:rPr lang="ru-RU" spc="10" dirty="0">
              <a:latin typeface="Century Gothic" panose="020B0502020202020204" pitchFamily="34" charset="0"/>
              <a:cs typeface="Arial"/>
            </a:rPr>
            <a:t> </a:t>
          </a:r>
          <a:r>
            <a:rPr lang="ru-RU" spc="85" dirty="0">
              <a:latin typeface="Century Gothic" panose="020B0502020202020204" pitchFamily="34" charset="0"/>
              <a:cs typeface="Arial"/>
            </a:rPr>
            <a:t>отношений</a:t>
          </a:r>
          <a:r>
            <a:rPr lang="ru-RU" spc="10" dirty="0">
              <a:latin typeface="Century Gothic" panose="020B0502020202020204" pitchFamily="34" charset="0"/>
              <a:cs typeface="Arial"/>
            </a:rPr>
            <a:t> </a:t>
          </a:r>
          <a:r>
            <a:rPr lang="ru-RU" spc="150" dirty="0">
              <a:latin typeface="Century Gothic" panose="020B0502020202020204" pitchFamily="34" charset="0"/>
              <a:cs typeface="Arial"/>
            </a:rPr>
            <a:t>(коммерческая</a:t>
          </a:r>
          <a:r>
            <a:rPr lang="ru-RU" spc="10" dirty="0">
              <a:latin typeface="Century Gothic" panose="020B0502020202020204" pitchFamily="34" charset="0"/>
              <a:cs typeface="Arial"/>
            </a:rPr>
            <a:t> </a:t>
          </a:r>
          <a:r>
            <a:rPr lang="ru-RU" spc="85" dirty="0">
              <a:latin typeface="Century Gothic" panose="020B0502020202020204" pitchFamily="34" charset="0"/>
              <a:cs typeface="Arial"/>
            </a:rPr>
            <a:t>тайна,</a:t>
          </a:r>
          <a:r>
            <a:rPr lang="ru-RU" spc="10" dirty="0">
              <a:latin typeface="Century Gothic" panose="020B0502020202020204" pitchFamily="34" charset="0"/>
              <a:cs typeface="Arial"/>
            </a:rPr>
            <a:t> </a:t>
          </a:r>
          <a:r>
            <a:rPr lang="ru-RU" spc="114" dirty="0">
              <a:latin typeface="Century Gothic" panose="020B0502020202020204" pitchFamily="34" charset="0"/>
              <a:cs typeface="Arial"/>
            </a:rPr>
            <a:t>корректность </a:t>
          </a:r>
          <a:r>
            <a:rPr lang="ru-RU" spc="-735" dirty="0">
              <a:latin typeface="Century Gothic" panose="020B0502020202020204" pitchFamily="34" charset="0"/>
              <a:cs typeface="Arial"/>
            </a:rPr>
            <a:t> </a:t>
          </a:r>
          <a:r>
            <a:rPr lang="ru-RU" spc="25" dirty="0">
              <a:latin typeface="Century Gothic" panose="020B0502020202020204" pitchFamily="34" charset="0"/>
              <a:cs typeface="Arial"/>
            </a:rPr>
            <a:t>увольнения)</a:t>
          </a:r>
          <a:endParaRPr lang="ru-RU" dirty="0"/>
        </a:p>
      </dgm:t>
    </dgm:pt>
    <dgm:pt modelId="{A6B313FB-94F6-4D05-BFA2-CDB3AC473FCE}" type="parTrans" cxnId="{FE0D47DC-B823-4460-A673-CE955A44CEEB}">
      <dgm:prSet/>
      <dgm:spPr/>
      <dgm:t>
        <a:bodyPr/>
        <a:lstStyle/>
        <a:p>
          <a:endParaRPr lang="ru-RU"/>
        </a:p>
      </dgm:t>
    </dgm:pt>
    <dgm:pt modelId="{BC71ED26-9AFF-4D84-9D00-79508C855498}" type="sibTrans" cxnId="{FE0D47DC-B823-4460-A673-CE955A44CEEB}">
      <dgm:prSet/>
      <dgm:spPr/>
      <dgm:t>
        <a:bodyPr/>
        <a:lstStyle/>
        <a:p>
          <a:endParaRPr lang="ru-RU"/>
        </a:p>
      </dgm:t>
    </dgm:pt>
    <dgm:pt modelId="{6706044B-DD58-486A-9F31-A7A880043C85}">
      <dgm:prSet phldrT="[Текст]"/>
      <dgm:spPr/>
      <dgm:t>
        <a:bodyPr/>
        <a:lstStyle/>
        <a:p>
          <a:r>
            <a:rPr lang="ru-RU" spc="160">
              <a:latin typeface="Century Gothic" panose="020B0502020202020204" pitchFamily="34" charset="0"/>
              <a:cs typeface="Arial"/>
            </a:rPr>
            <a:t>проверка</a:t>
          </a:r>
          <a:r>
            <a:rPr lang="ru-RU" spc="-10">
              <a:latin typeface="Century Gothic" panose="020B0502020202020204" pitchFamily="34" charset="0"/>
              <a:cs typeface="Arial"/>
            </a:rPr>
            <a:t> </a:t>
          </a:r>
          <a:r>
            <a:rPr lang="ru-RU" spc="65">
              <a:latin typeface="Century Gothic" panose="020B0502020202020204" pitchFamily="34" charset="0"/>
              <a:cs typeface="Arial"/>
            </a:rPr>
            <a:t>контрагентов</a:t>
          </a:r>
          <a:endParaRPr lang="ru-RU" dirty="0"/>
        </a:p>
      </dgm:t>
    </dgm:pt>
    <dgm:pt modelId="{F0656D82-24F8-49C9-B274-F1E1FF78998F}" type="parTrans" cxnId="{94CF0384-073C-42A2-965D-828272814401}">
      <dgm:prSet/>
      <dgm:spPr/>
      <dgm:t>
        <a:bodyPr/>
        <a:lstStyle/>
        <a:p>
          <a:endParaRPr lang="ru-RU"/>
        </a:p>
      </dgm:t>
    </dgm:pt>
    <dgm:pt modelId="{C6E0076D-556E-4664-8B60-0A6D298F6966}" type="sibTrans" cxnId="{94CF0384-073C-42A2-965D-828272814401}">
      <dgm:prSet/>
      <dgm:spPr/>
      <dgm:t>
        <a:bodyPr/>
        <a:lstStyle/>
        <a:p>
          <a:endParaRPr lang="ru-RU"/>
        </a:p>
      </dgm:t>
    </dgm:pt>
    <dgm:pt modelId="{40F77837-ADAE-4791-B751-0822F36FD7F2}">
      <dgm:prSet phldrT="[Текст]"/>
      <dgm:spPr/>
      <dgm:t>
        <a:bodyPr/>
        <a:lstStyle/>
        <a:p>
          <a:r>
            <a:rPr lang="ru-RU" spc="150">
              <a:latin typeface="Century Gothic" panose="020B0502020202020204" pitchFamily="34" charset="0"/>
              <a:cs typeface="Arial"/>
            </a:rPr>
            <a:t>анализ </a:t>
          </a:r>
          <a:r>
            <a:rPr lang="ru-RU" spc="60">
              <a:latin typeface="Century Gothic" panose="020B0502020202020204" pitchFamily="34" charset="0"/>
              <a:cs typeface="Arial"/>
            </a:rPr>
            <a:t>внутрикорпоративных</a:t>
          </a:r>
          <a:r>
            <a:rPr lang="ru-RU" spc="25">
              <a:latin typeface="Century Gothic" panose="020B0502020202020204" pitchFamily="34" charset="0"/>
              <a:cs typeface="Arial"/>
            </a:rPr>
            <a:t> </a:t>
          </a:r>
          <a:r>
            <a:rPr lang="ru-RU" spc="85">
              <a:latin typeface="Century Gothic" panose="020B0502020202020204" pitchFamily="34" charset="0"/>
              <a:cs typeface="Arial"/>
            </a:rPr>
            <a:t>отношений</a:t>
          </a:r>
          <a:r>
            <a:rPr lang="ru-RU" spc="25">
              <a:latin typeface="Century Gothic" panose="020B0502020202020204" pitchFamily="34" charset="0"/>
              <a:cs typeface="Arial"/>
            </a:rPr>
            <a:t> </a:t>
          </a:r>
          <a:r>
            <a:rPr lang="ru-RU" spc="75">
              <a:latin typeface="Century Gothic" panose="020B0502020202020204" pitchFamily="34" charset="0"/>
              <a:cs typeface="Arial"/>
            </a:rPr>
            <a:t>(внутрикорпоративные </a:t>
          </a:r>
          <a:r>
            <a:rPr lang="ru-RU" spc="-735">
              <a:latin typeface="Century Gothic" panose="020B0502020202020204" pitchFamily="34" charset="0"/>
              <a:cs typeface="Arial"/>
            </a:rPr>
            <a:t> </a:t>
          </a:r>
          <a:r>
            <a:rPr lang="ru-RU" spc="-20">
              <a:latin typeface="Century Gothic" panose="020B0502020202020204" pitchFamily="34" charset="0"/>
              <a:cs typeface="Arial"/>
            </a:rPr>
            <a:t>конфликты)</a:t>
          </a:r>
          <a:endParaRPr lang="ru-RU" dirty="0"/>
        </a:p>
      </dgm:t>
    </dgm:pt>
    <dgm:pt modelId="{333DD8AB-331F-498D-BF8E-CAFA2AB91217}" type="parTrans" cxnId="{5B5ADA97-E8A5-4C46-898A-08D1637F2494}">
      <dgm:prSet/>
      <dgm:spPr/>
      <dgm:t>
        <a:bodyPr/>
        <a:lstStyle/>
        <a:p>
          <a:endParaRPr lang="ru-RU"/>
        </a:p>
      </dgm:t>
    </dgm:pt>
    <dgm:pt modelId="{8B89E616-8E0C-47F8-A26D-370AAB024A41}" type="sibTrans" cxnId="{5B5ADA97-E8A5-4C46-898A-08D1637F2494}">
      <dgm:prSet/>
      <dgm:spPr/>
      <dgm:t>
        <a:bodyPr/>
        <a:lstStyle/>
        <a:p>
          <a:endParaRPr lang="ru-RU"/>
        </a:p>
      </dgm:t>
    </dgm:pt>
    <dgm:pt modelId="{78D7A956-9500-452F-8631-247D2CBE3D4C}">
      <dgm:prSet phldrT="[Текст]"/>
      <dgm:spPr/>
      <dgm:t>
        <a:bodyPr/>
        <a:lstStyle/>
        <a:p>
          <a:endParaRPr lang="ru-RU"/>
        </a:p>
      </dgm:t>
    </dgm:pt>
    <dgm:pt modelId="{0354A75B-680D-48C4-92BB-9A9A5EA498FB}" type="parTrans" cxnId="{EEC197E3-CDE0-4A5D-902C-6F67C99954C0}">
      <dgm:prSet/>
      <dgm:spPr/>
      <dgm:t>
        <a:bodyPr/>
        <a:lstStyle/>
        <a:p>
          <a:endParaRPr lang="ru-RU"/>
        </a:p>
      </dgm:t>
    </dgm:pt>
    <dgm:pt modelId="{8835C5CF-CA92-4C48-9C9A-ED961350E27B}" type="sibTrans" cxnId="{EEC197E3-CDE0-4A5D-902C-6F67C99954C0}">
      <dgm:prSet/>
      <dgm:spPr/>
      <dgm:t>
        <a:bodyPr/>
        <a:lstStyle/>
        <a:p>
          <a:endParaRPr lang="ru-RU"/>
        </a:p>
      </dgm:t>
    </dgm:pt>
    <dgm:pt modelId="{503DB6B8-F3B9-4E47-A89C-2238792FE0BA}" type="pres">
      <dgm:prSet presAssocID="{79FBC853-ED98-4A0B-BB30-0652E00BDFDA}" presName="Name0" presStyleCnt="0">
        <dgm:presLayoutVars>
          <dgm:chMax val="7"/>
          <dgm:chPref val="7"/>
          <dgm:dir/>
        </dgm:presLayoutVars>
      </dgm:prSet>
      <dgm:spPr/>
    </dgm:pt>
    <dgm:pt modelId="{76807D18-F592-4E25-8A05-5B189A246B99}" type="pres">
      <dgm:prSet presAssocID="{79FBC853-ED98-4A0B-BB30-0652E00BDFDA}" presName="Name1" presStyleCnt="0"/>
      <dgm:spPr/>
    </dgm:pt>
    <dgm:pt modelId="{115B7842-6A41-405D-AFC0-8124A59064CD}" type="pres">
      <dgm:prSet presAssocID="{79FBC853-ED98-4A0B-BB30-0652E00BDFDA}" presName="cycle" presStyleCnt="0"/>
      <dgm:spPr/>
    </dgm:pt>
    <dgm:pt modelId="{8AB7D2D6-A672-4B21-90B8-0FAB1B18197A}" type="pres">
      <dgm:prSet presAssocID="{79FBC853-ED98-4A0B-BB30-0652E00BDFDA}" presName="srcNode" presStyleLbl="node1" presStyleIdx="0" presStyleCnt="7"/>
      <dgm:spPr/>
    </dgm:pt>
    <dgm:pt modelId="{AFFF4DB1-4B83-4178-97D2-D8A57DA64715}" type="pres">
      <dgm:prSet presAssocID="{79FBC853-ED98-4A0B-BB30-0652E00BDFDA}" presName="conn" presStyleLbl="parChTrans1D2" presStyleIdx="0" presStyleCnt="1"/>
      <dgm:spPr/>
    </dgm:pt>
    <dgm:pt modelId="{CEAD0793-CD79-4F6C-BBEF-5291E87FAB84}" type="pres">
      <dgm:prSet presAssocID="{79FBC853-ED98-4A0B-BB30-0652E00BDFDA}" presName="extraNode" presStyleLbl="node1" presStyleIdx="0" presStyleCnt="7"/>
      <dgm:spPr/>
    </dgm:pt>
    <dgm:pt modelId="{D78462C9-9F72-46F2-A5AD-7A61B39797A8}" type="pres">
      <dgm:prSet presAssocID="{79FBC853-ED98-4A0B-BB30-0652E00BDFDA}" presName="dstNode" presStyleLbl="node1" presStyleIdx="0" presStyleCnt="7"/>
      <dgm:spPr/>
    </dgm:pt>
    <dgm:pt modelId="{994A7929-0F6E-4FDB-8E8B-8C416F49D9D8}" type="pres">
      <dgm:prSet presAssocID="{A10E29FC-DC3C-428D-B55A-2CA5B4EABC65}" presName="text_1" presStyleLbl="node1" presStyleIdx="0" presStyleCnt="7">
        <dgm:presLayoutVars>
          <dgm:bulletEnabled val="1"/>
        </dgm:presLayoutVars>
      </dgm:prSet>
      <dgm:spPr/>
    </dgm:pt>
    <dgm:pt modelId="{67CAF183-D85D-4293-BBA5-09597DE6E34F}" type="pres">
      <dgm:prSet presAssocID="{A10E29FC-DC3C-428D-B55A-2CA5B4EABC65}" presName="accent_1" presStyleCnt="0"/>
      <dgm:spPr/>
    </dgm:pt>
    <dgm:pt modelId="{D8E5E237-D83C-4965-879F-0B50C621AE18}" type="pres">
      <dgm:prSet presAssocID="{A10E29FC-DC3C-428D-B55A-2CA5B4EABC65}" presName="accentRepeatNode" presStyleLbl="solidFgAcc1" presStyleIdx="0" presStyleCnt="7"/>
      <dgm:spPr/>
    </dgm:pt>
    <dgm:pt modelId="{95476429-7824-415A-A2F9-157E9FA52F72}" type="pres">
      <dgm:prSet presAssocID="{6706044B-DD58-486A-9F31-A7A880043C85}" presName="text_2" presStyleLbl="node1" presStyleIdx="1" presStyleCnt="7">
        <dgm:presLayoutVars>
          <dgm:bulletEnabled val="1"/>
        </dgm:presLayoutVars>
      </dgm:prSet>
      <dgm:spPr/>
    </dgm:pt>
    <dgm:pt modelId="{5F39BF7C-3913-44D0-918D-A2802B235DFE}" type="pres">
      <dgm:prSet presAssocID="{6706044B-DD58-486A-9F31-A7A880043C85}" presName="accent_2" presStyleCnt="0"/>
      <dgm:spPr/>
    </dgm:pt>
    <dgm:pt modelId="{6097D5DC-0193-438D-A1FA-52A330BC0A59}" type="pres">
      <dgm:prSet presAssocID="{6706044B-DD58-486A-9F31-A7A880043C85}" presName="accentRepeatNode" presStyleLbl="solidFgAcc1" presStyleIdx="1" presStyleCnt="7"/>
      <dgm:spPr/>
    </dgm:pt>
    <dgm:pt modelId="{EF4CF296-3F85-4CAF-BEF0-D070C9A7A620}" type="pres">
      <dgm:prSet presAssocID="{8F9F405D-DF73-42FE-8AA4-161B5A434006}" presName="text_3" presStyleLbl="node1" presStyleIdx="2" presStyleCnt="7">
        <dgm:presLayoutVars>
          <dgm:bulletEnabled val="1"/>
        </dgm:presLayoutVars>
      </dgm:prSet>
      <dgm:spPr/>
    </dgm:pt>
    <dgm:pt modelId="{00C80227-7664-4A77-918F-83D53B746D89}" type="pres">
      <dgm:prSet presAssocID="{8F9F405D-DF73-42FE-8AA4-161B5A434006}" presName="accent_3" presStyleCnt="0"/>
      <dgm:spPr/>
    </dgm:pt>
    <dgm:pt modelId="{881A0EA6-7919-4377-A29B-A2E1B89665C6}" type="pres">
      <dgm:prSet presAssocID="{8F9F405D-DF73-42FE-8AA4-161B5A434006}" presName="accentRepeatNode" presStyleLbl="solidFgAcc1" presStyleIdx="2" presStyleCnt="7"/>
      <dgm:spPr/>
    </dgm:pt>
    <dgm:pt modelId="{47218CC4-92C0-4729-A2DC-6D49EA3CAF2A}" type="pres">
      <dgm:prSet presAssocID="{7A01E26F-BA71-4466-80F5-012A5E6CE0EC}" presName="text_4" presStyleLbl="node1" presStyleIdx="3" presStyleCnt="7">
        <dgm:presLayoutVars>
          <dgm:bulletEnabled val="1"/>
        </dgm:presLayoutVars>
      </dgm:prSet>
      <dgm:spPr/>
    </dgm:pt>
    <dgm:pt modelId="{AF353D6E-C112-498E-BA67-03F573F7E10D}" type="pres">
      <dgm:prSet presAssocID="{7A01E26F-BA71-4466-80F5-012A5E6CE0EC}" presName="accent_4" presStyleCnt="0"/>
      <dgm:spPr/>
    </dgm:pt>
    <dgm:pt modelId="{6DBC2DA1-D671-4FE1-98AC-E0AE1BDEF8A6}" type="pres">
      <dgm:prSet presAssocID="{7A01E26F-BA71-4466-80F5-012A5E6CE0EC}" presName="accentRepeatNode" presStyleLbl="solidFgAcc1" presStyleIdx="3" presStyleCnt="7"/>
      <dgm:spPr/>
    </dgm:pt>
    <dgm:pt modelId="{775A2742-2830-4D17-BD97-D3635354E806}" type="pres">
      <dgm:prSet presAssocID="{967781DC-2B59-453B-A165-CC3B0BACC12F}" presName="text_5" presStyleLbl="node1" presStyleIdx="4" presStyleCnt="7">
        <dgm:presLayoutVars>
          <dgm:bulletEnabled val="1"/>
        </dgm:presLayoutVars>
      </dgm:prSet>
      <dgm:spPr/>
    </dgm:pt>
    <dgm:pt modelId="{BEA00DAD-D242-45A0-8ED8-39757AFA88BE}" type="pres">
      <dgm:prSet presAssocID="{967781DC-2B59-453B-A165-CC3B0BACC12F}" presName="accent_5" presStyleCnt="0"/>
      <dgm:spPr/>
    </dgm:pt>
    <dgm:pt modelId="{09EDC33F-F297-497E-B4BB-D08CA5926440}" type="pres">
      <dgm:prSet presAssocID="{967781DC-2B59-453B-A165-CC3B0BACC12F}" presName="accentRepeatNode" presStyleLbl="solidFgAcc1" presStyleIdx="4" presStyleCnt="7"/>
      <dgm:spPr/>
    </dgm:pt>
    <dgm:pt modelId="{CA6080EB-8AF4-444B-8776-7EE63CF20C4F}" type="pres">
      <dgm:prSet presAssocID="{40F77837-ADAE-4791-B751-0822F36FD7F2}" presName="text_6" presStyleLbl="node1" presStyleIdx="5" presStyleCnt="7">
        <dgm:presLayoutVars>
          <dgm:bulletEnabled val="1"/>
        </dgm:presLayoutVars>
      </dgm:prSet>
      <dgm:spPr/>
    </dgm:pt>
    <dgm:pt modelId="{8209B51C-2E61-4475-A1A2-E1EE750A5563}" type="pres">
      <dgm:prSet presAssocID="{40F77837-ADAE-4791-B751-0822F36FD7F2}" presName="accent_6" presStyleCnt="0"/>
      <dgm:spPr/>
    </dgm:pt>
    <dgm:pt modelId="{7494394B-8521-4BB4-A7F3-129C46EF6A12}" type="pres">
      <dgm:prSet presAssocID="{40F77837-ADAE-4791-B751-0822F36FD7F2}" presName="accentRepeatNode" presStyleLbl="solidFgAcc1" presStyleIdx="5" presStyleCnt="7"/>
      <dgm:spPr/>
    </dgm:pt>
    <dgm:pt modelId="{69433F78-CBF3-47E6-9037-B2027824BA9B}" type="pres">
      <dgm:prSet presAssocID="{F93A67C4-F804-44F1-A2A0-0DA7BE310644}" presName="text_7" presStyleLbl="node1" presStyleIdx="6" presStyleCnt="7">
        <dgm:presLayoutVars>
          <dgm:bulletEnabled val="1"/>
        </dgm:presLayoutVars>
      </dgm:prSet>
      <dgm:spPr/>
    </dgm:pt>
    <dgm:pt modelId="{6923B5CD-463B-40B8-A491-DDA5591554E2}" type="pres">
      <dgm:prSet presAssocID="{F93A67C4-F804-44F1-A2A0-0DA7BE310644}" presName="accent_7" presStyleCnt="0"/>
      <dgm:spPr/>
    </dgm:pt>
    <dgm:pt modelId="{0D09009A-CEBE-4829-999D-3C9AB3FD6134}" type="pres">
      <dgm:prSet presAssocID="{F93A67C4-F804-44F1-A2A0-0DA7BE310644}" presName="accentRepeatNode" presStyleLbl="solidFgAcc1" presStyleIdx="6" presStyleCnt="7"/>
      <dgm:spPr/>
    </dgm:pt>
  </dgm:ptLst>
  <dgm:cxnLst>
    <dgm:cxn modelId="{CBBA8917-5DA8-4D05-9462-4C15D5E93B52}" srcId="{79FBC853-ED98-4A0B-BB30-0652E00BDFDA}" destId="{A10E29FC-DC3C-428D-B55A-2CA5B4EABC65}" srcOrd="0" destOrd="0" parTransId="{27E807CA-B54A-4F31-B37F-D13DC33A84A3}" sibTransId="{FD4F362B-0025-4D30-B117-5CD9A66DC282}"/>
    <dgm:cxn modelId="{8774951E-05AB-4AC1-8B12-771F04E8279C}" type="presOf" srcId="{F93A67C4-F804-44F1-A2A0-0DA7BE310644}" destId="{69433F78-CBF3-47E6-9037-B2027824BA9B}" srcOrd="0" destOrd="0" presId="urn:microsoft.com/office/officeart/2008/layout/VerticalCurvedList"/>
    <dgm:cxn modelId="{4CF00935-FDC8-4A18-8D23-F106CD2FBC64}" type="presOf" srcId="{40F77837-ADAE-4791-B751-0822F36FD7F2}" destId="{CA6080EB-8AF4-444B-8776-7EE63CF20C4F}" srcOrd="0" destOrd="0" presId="urn:microsoft.com/office/officeart/2008/layout/VerticalCurvedList"/>
    <dgm:cxn modelId="{FD370B63-7705-489F-A591-16865E12D7D6}" type="presOf" srcId="{FD4F362B-0025-4D30-B117-5CD9A66DC282}" destId="{AFFF4DB1-4B83-4178-97D2-D8A57DA64715}" srcOrd="0" destOrd="0" presId="urn:microsoft.com/office/officeart/2008/layout/VerticalCurvedList"/>
    <dgm:cxn modelId="{95FC5277-BE99-4FA9-B011-77B0F8D103B3}" srcId="{79FBC853-ED98-4A0B-BB30-0652E00BDFDA}" destId="{967781DC-2B59-453B-A165-CC3B0BACC12F}" srcOrd="4" destOrd="0" parTransId="{B016FB39-5689-46B5-84FC-5707D7816A9B}" sibTransId="{92D57A3A-79A6-4A06-8F18-949C828C0589}"/>
    <dgm:cxn modelId="{94CF0384-073C-42A2-965D-828272814401}" srcId="{79FBC853-ED98-4A0B-BB30-0652E00BDFDA}" destId="{6706044B-DD58-486A-9F31-A7A880043C85}" srcOrd="1" destOrd="0" parTransId="{F0656D82-24F8-49C9-B274-F1E1FF78998F}" sibTransId="{C6E0076D-556E-4664-8B60-0A6D298F6966}"/>
    <dgm:cxn modelId="{5B5ADA97-E8A5-4C46-898A-08D1637F2494}" srcId="{79FBC853-ED98-4A0B-BB30-0652E00BDFDA}" destId="{40F77837-ADAE-4791-B751-0822F36FD7F2}" srcOrd="5" destOrd="0" parTransId="{333DD8AB-331F-498D-BF8E-CAFA2AB91217}" sibTransId="{8B89E616-8E0C-47F8-A26D-370AAB024A41}"/>
    <dgm:cxn modelId="{F5F639B3-73BC-4E28-A664-CC9324BBD232}" type="presOf" srcId="{A10E29FC-DC3C-428D-B55A-2CA5B4EABC65}" destId="{994A7929-0F6E-4FDB-8E8B-8C416F49D9D8}" srcOrd="0" destOrd="0" presId="urn:microsoft.com/office/officeart/2008/layout/VerticalCurvedList"/>
    <dgm:cxn modelId="{BCDD40B6-FD31-45FE-8EE3-1F33F6120981}" srcId="{79FBC853-ED98-4A0B-BB30-0652E00BDFDA}" destId="{7A01E26F-BA71-4466-80F5-012A5E6CE0EC}" srcOrd="3" destOrd="0" parTransId="{ACB0253A-0D38-46B6-97F9-06EE19B8F893}" sibTransId="{7BDB4AB7-44FB-46A1-913E-8D599AF80641}"/>
    <dgm:cxn modelId="{9F2F96B7-29BE-4D83-AFC7-F4DFD41CC28F}" type="presOf" srcId="{967781DC-2B59-453B-A165-CC3B0BACC12F}" destId="{775A2742-2830-4D17-BD97-D3635354E806}" srcOrd="0" destOrd="0" presId="urn:microsoft.com/office/officeart/2008/layout/VerticalCurvedList"/>
    <dgm:cxn modelId="{CB3333D4-5221-42D3-A872-3A5DFAC4DE30}" type="presOf" srcId="{7A01E26F-BA71-4466-80F5-012A5E6CE0EC}" destId="{47218CC4-92C0-4729-A2DC-6D49EA3CAF2A}" srcOrd="0" destOrd="0" presId="urn:microsoft.com/office/officeart/2008/layout/VerticalCurvedList"/>
    <dgm:cxn modelId="{276010D9-355C-4FF9-B6C5-6D0777FE58FD}" type="presOf" srcId="{6706044B-DD58-486A-9F31-A7A880043C85}" destId="{95476429-7824-415A-A2F9-157E9FA52F72}" srcOrd="0" destOrd="0" presId="urn:microsoft.com/office/officeart/2008/layout/VerticalCurvedList"/>
    <dgm:cxn modelId="{FE0D47DC-B823-4460-A673-CE955A44CEEB}" srcId="{79FBC853-ED98-4A0B-BB30-0652E00BDFDA}" destId="{F93A67C4-F804-44F1-A2A0-0DA7BE310644}" srcOrd="6" destOrd="0" parTransId="{A6B313FB-94F6-4D05-BFA2-CDB3AC473FCE}" sibTransId="{BC71ED26-9AFF-4D84-9D00-79508C855498}"/>
    <dgm:cxn modelId="{EEC197E3-CDE0-4A5D-902C-6F67C99954C0}" srcId="{79FBC853-ED98-4A0B-BB30-0652E00BDFDA}" destId="{78D7A956-9500-452F-8631-247D2CBE3D4C}" srcOrd="7" destOrd="0" parTransId="{0354A75B-680D-48C4-92BB-9A9A5EA498FB}" sibTransId="{8835C5CF-CA92-4C48-9C9A-ED961350E27B}"/>
    <dgm:cxn modelId="{59707AE8-B47D-4D89-A9F0-804D33314205}" type="presOf" srcId="{79FBC853-ED98-4A0B-BB30-0652E00BDFDA}" destId="{503DB6B8-F3B9-4E47-A89C-2238792FE0BA}" srcOrd="0" destOrd="0" presId="urn:microsoft.com/office/officeart/2008/layout/VerticalCurvedList"/>
    <dgm:cxn modelId="{5E3422EA-052B-4AFD-8BA9-4223DE059286}" type="presOf" srcId="{8F9F405D-DF73-42FE-8AA4-161B5A434006}" destId="{EF4CF296-3F85-4CAF-BEF0-D070C9A7A620}" srcOrd="0" destOrd="0" presId="urn:microsoft.com/office/officeart/2008/layout/VerticalCurvedList"/>
    <dgm:cxn modelId="{0E120DF4-385A-4C20-817D-41951B26DAF9}" srcId="{79FBC853-ED98-4A0B-BB30-0652E00BDFDA}" destId="{8F9F405D-DF73-42FE-8AA4-161B5A434006}" srcOrd="2" destOrd="0" parTransId="{0D392906-692E-4387-ABBE-31502B3A76A4}" sibTransId="{FDAEA80A-A14B-4295-B763-390047AAF662}"/>
    <dgm:cxn modelId="{70CA2FD5-2A89-4B7C-8FD7-4AE84F8A524E}" type="presParOf" srcId="{503DB6B8-F3B9-4E47-A89C-2238792FE0BA}" destId="{76807D18-F592-4E25-8A05-5B189A246B99}" srcOrd="0" destOrd="0" presId="urn:microsoft.com/office/officeart/2008/layout/VerticalCurvedList"/>
    <dgm:cxn modelId="{598AF06E-D6EB-444E-ABDF-A454364F282E}" type="presParOf" srcId="{76807D18-F592-4E25-8A05-5B189A246B99}" destId="{115B7842-6A41-405D-AFC0-8124A59064CD}" srcOrd="0" destOrd="0" presId="urn:microsoft.com/office/officeart/2008/layout/VerticalCurvedList"/>
    <dgm:cxn modelId="{47953E22-39EC-4794-A384-219FCD17EB8D}" type="presParOf" srcId="{115B7842-6A41-405D-AFC0-8124A59064CD}" destId="{8AB7D2D6-A672-4B21-90B8-0FAB1B18197A}" srcOrd="0" destOrd="0" presId="urn:microsoft.com/office/officeart/2008/layout/VerticalCurvedList"/>
    <dgm:cxn modelId="{F73038C8-ECC1-4F98-87C1-4FF886E1F275}" type="presParOf" srcId="{115B7842-6A41-405D-AFC0-8124A59064CD}" destId="{AFFF4DB1-4B83-4178-97D2-D8A57DA64715}" srcOrd="1" destOrd="0" presId="urn:microsoft.com/office/officeart/2008/layout/VerticalCurvedList"/>
    <dgm:cxn modelId="{33A4958E-972B-438C-AACA-D1C404D7CB82}" type="presParOf" srcId="{115B7842-6A41-405D-AFC0-8124A59064CD}" destId="{CEAD0793-CD79-4F6C-BBEF-5291E87FAB84}" srcOrd="2" destOrd="0" presId="urn:microsoft.com/office/officeart/2008/layout/VerticalCurvedList"/>
    <dgm:cxn modelId="{AF6B8B0B-335E-4B0D-8802-8BD7F4E88DA4}" type="presParOf" srcId="{115B7842-6A41-405D-AFC0-8124A59064CD}" destId="{D78462C9-9F72-46F2-A5AD-7A61B39797A8}" srcOrd="3" destOrd="0" presId="urn:microsoft.com/office/officeart/2008/layout/VerticalCurvedList"/>
    <dgm:cxn modelId="{BDBE3424-8B24-4C18-A6B5-42F3649479E8}" type="presParOf" srcId="{76807D18-F592-4E25-8A05-5B189A246B99}" destId="{994A7929-0F6E-4FDB-8E8B-8C416F49D9D8}" srcOrd="1" destOrd="0" presId="urn:microsoft.com/office/officeart/2008/layout/VerticalCurvedList"/>
    <dgm:cxn modelId="{E897BF77-A5AA-412B-A9AD-5508A7BEFE9A}" type="presParOf" srcId="{76807D18-F592-4E25-8A05-5B189A246B99}" destId="{67CAF183-D85D-4293-BBA5-09597DE6E34F}" srcOrd="2" destOrd="0" presId="urn:microsoft.com/office/officeart/2008/layout/VerticalCurvedList"/>
    <dgm:cxn modelId="{B9861E41-BCDE-4229-917E-37C9CC687AEF}" type="presParOf" srcId="{67CAF183-D85D-4293-BBA5-09597DE6E34F}" destId="{D8E5E237-D83C-4965-879F-0B50C621AE18}" srcOrd="0" destOrd="0" presId="urn:microsoft.com/office/officeart/2008/layout/VerticalCurvedList"/>
    <dgm:cxn modelId="{0BC3C44C-B50D-4758-B2DD-F0640D563943}" type="presParOf" srcId="{76807D18-F592-4E25-8A05-5B189A246B99}" destId="{95476429-7824-415A-A2F9-157E9FA52F72}" srcOrd="3" destOrd="0" presId="urn:microsoft.com/office/officeart/2008/layout/VerticalCurvedList"/>
    <dgm:cxn modelId="{6082E9F2-A6CC-4078-9470-BDBA7F00F9AF}" type="presParOf" srcId="{76807D18-F592-4E25-8A05-5B189A246B99}" destId="{5F39BF7C-3913-44D0-918D-A2802B235DFE}" srcOrd="4" destOrd="0" presId="urn:microsoft.com/office/officeart/2008/layout/VerticalCurvedList"/>
    <dgm:cxn modelId="{713E53C2-61F1-438C-97E9-7FCB26C17038}" type="presParOf" srcId="{5F39BF7C-3913-44D0-918D-A2802B235DFE}" destId="{6097D5DC-0193-438D-A1FA-52A330BC0A59}" srcOrd="0" destOrd="0" presId="urn:microsoft.com/office/officeart/2008/layout/VerticalCurvedList"/>
    <dgm:cxn modelId="{CCA38620-6A5B-4554-844B-9014983E2D2B}" type="presParOf" srcId="{76807D18-F592-4E25-8A05-5B189A246B99}" destId="{EF4CF296-3F85-4CAF-BEF0-D070C9A7A620}" srcOrd="5" destOrd="0" presId="urn:microsoft.com/office/officeart/2008/layout/VerticalCurvedList"/>
    <dgm:cxn modelId="{64654CE1-FAD4-4EF5-8FD7-ACB5AE5ADFA9}" type="presParOf" srcId="{76807D18-F592-4E25-8A05-5B189A246B99}" destId="{00C80227-7664-4A77-918F-83D53B746D89}" srcOrd="6" destOrd="0" presId="urn:microsoft.com/office/officeart/2008/layout/VerticalCurvedList"/>
    <dgm:cxn modelId="{6E2AE49E-0F28-47D1-9D72-C9A849B66500}" type="presParOf" srcId="{00C80227-7664-4A77-918F-83D53B746D89}" destId="{881A0EA6-7919-4377-A29B-A2E1B89665C6}" srcOrd="0" destOrd="0" presId="urn:microsoft.com/office/officeart/2008/layout/VerticalCurvedList"/>
    <dgm:cxn modelId="{6FC896C8-2D19-4CC4-94C8-AB3939071068}" type="presParOf" srcId="{76807D18-F592-4E25-8A05-5B189A246B99}" destId="{47218CC4-92C0-4729-A2DC-6D49EA3CAF2A}" srcOrd="7" destOrd="0" presId="urn:microsoft.com/office/officeart/2008/layout/VerticalCurvedList"/>
    <dgm:cxn modelId="{65D796CD-7F09-463C-A970-7609A047CB07}" type="presParOf" srcId="{76807D18-F592-4E25-8A05-5B189A246B99}" destId="{AF353D6E-C112-498E-BA67-03F573F7E10D}" srcOrd="8" destOrd="0" presId="urn:microsoft.com/office/officeart/2008/layout/VerticalCurvedList"/>
    <dgm:cxn modelId="{6E42AF9A-EE0F-416A-92B1-69F699B02C51}" type="presParOf" srcId="{AF353D6E-C112-498E-BA67-03F573F7E10D}" destId="{6DBC2DA1-D671-4FE1-98AC-E0AE1BDEF8A6}" srcOrd="0" destOrd="0" presId="urn:microsoft.com/office/officeart/2008/layout/VerticalCurvedList"/>
    <dgm:cxn modelId="{1734E882-E09E-45E2-85C9-FAC7E1126556}" type="presParOf" srcId="{76807D18-F592-4E25-8A05-5B189A246B99}" destId="{775A2742-2830-4D17-BD97-D3635354E806}" srcOrd="9" destOrd="0" presId="urn:microsoft.com/office/officeart/2008/layout/VerticalCurvedList"/>
    <dgm:cxn modelId="{9FA88FAD-9FE4-406F-8945-395A44A6D77A}" type="presParOf" srcId="{76807D18-F592-4E25-8A05-5B189A246B99}" destId="{BEA00DAD-D242-45A0-8ED8-39757AFA88BE}" srcOrd="10" destOrd="0" presId="urn:microsoft.com/office/officeart/2008/layout/VerticalCurvedList"/>
    <dgm:cxn modelId="{112E1F07-B223-47FD-BBA4-20C1C9AF83DD}" type="presParOf" srcId="{BEA00DAD-D242-45A0-8ED8-39757AFA88BE}" destId="{09EDC33F-F297-497E-B4BB-D08CA5926440}" srcOrd="0" destOrd="0" presId="urn:microsoft.com/office/officeart/2008/layout/VerticalCurvedList"/>
    <dgm:cxn modelId="{F12A0FAF-049A-4E06-86E2-46BBA482ADBE}" type="presParOf" srcId="{76807D18-F592-4E25-8A05-5B189A246B99}" destId="{CA6080EB-8AF4-444B-8776-7EE63CF20C4F}" srcOrd="11" destOrd="0" presId="urn:microsoft.com/office/officeart/2008/layout/VerticalCurvedList"/>
    <dgm:cxn modelId="{659B8DC5-25C2-4860-B86D-1D3395624F0F}" type="presParOf" srcId="{76807D18-F592-4E25-8A05-5B189A246B99}" destId="{8209B51C-2E61-4475-A1A2-E1EE750A5563}" srcOrd="12" destOrd="0" presId="urn:microsoft.com/office/officeart/2008/layout/VerticalCurvedList"/>
    <dgm:cxn modelId="{03FB9AA2-1003-476E-A7F8-717D6AF9F6CB}" type="presParOf" srcId="{8209B51C-2E61-4475-A1A2-E1EE750A5563}" destId="{7494394B-8521-4BB4-A7F3-129C46EF6A12}" srcOrd="0" destOrd="0" presId="urn:microsoft.com/office/officeart/2008/layout/VerticalCurvedList"/>
    <dgm:cxn modelId="{828A1DE0-47F0-41F0-AF19-D7597D71CD1F}" type="presParOf" srcId="{76807D18-F592-4E25-8A05-5B189A246B99}" destId="{69433F78-CBF3-47E6-9037-B2027824BA9B}" srcOrd="13" destOrd="0" presId="urn:microsoft.com/office/officeart/2008/layout/VerticalCurvedList"/>
    <dgm:cxn modelId="{D8538B88-8BB2-4774-B7E6-3339C59F3531}" type="presParOf" srcId="{76807D18-F592-4E25-8A05-5B189A246B99}" destId="{6923B5CD-463B-40B8-A491-DDA5591554E2}" srcOrd="14" destOrd="0" presId="urn:microsoft.com/office/officeart/2008/layout/VerticalCurvedList"/>
    <dgm:cxn modelId="{48B3FBAA-0C67-4A48-8715-6C7B1CB260A4}" type="presParOf" srcId="{6923B5CD-463B-40B8-A491-DDA5591554E2}" destId="{0D09009A-CEBE-4829-999D-3C9AB3FD613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5A129F-56EB-47EF-BFEB-628DC813AE61}" type="doc">
      <dgm:prSet loTypeId="urn:microsoft.com/office/officeart/2005/8/layout/vList5" loCatId="list" qsTypeId="urn:microsoft.com/office/officeart/2005/8/quickstyle/simple1" qsCatId="simple" csTypeId="urn:microsoft.com/office/officeart/2005/8/colors/accent4_1" csCatId="accent4" phldr="1"/>
      <dgm:spPr/>
      <dgm:t>
        <a:bodyPr/>
        <a:lstStyle/>
        <a:p>
          <a:endParaRPr lang="ru-RU"/>
        </a:p>
      </dgm:t>
    </dgm:pt>
    <dgm:pt modelId="{1A5A8EF2-A662-409B-9773-27619B4B1AC5}">
      <dgm:prSet phldrT="[Текст]"/>
      <dgm:spPr>
        <a:solidFill>
          <a:schemeClr val="bg1">
            <a:lumMod val="95000"/>
          </a:schemeClr>
        </a:solidFill>
      </dgm:spPr>
      <dgm:t>
        <a:bodyPr/>
        <a:lstStyle/>
        <a:p>
          <a:r>
            <a:rPr lang="ru-RU" spc="60" dirty="0">
              <a:solidFill>
                <a:srgbClr val="5C4776"/>
              </a:solidFill>
              <a:latin typeface="Century Gothic" panose="020B0502020202020204" pitchFamily="34" charset="0"/>
              <a:cs typeface="Arial"/>
            </a:rPr>
            <a:t>Конкуренты</a:t>
          </a:r>
          <a:endParaRPr lang="ru-RU" dirty="0">
            <a:solidFill>
              <a:srgbClr val="5C4776"/>
            </a:solidFill>
          </a:endParaRPr>
        </a:p>
      </dgm:t>
    </dgm:pt>
    <dgm:pt modelId="{6C9C82B8-9F0B-4491-8888-7860909B514D}" type="parTrans" cxnId="{92AFE30C-C113-4088-B287-5DE9FF31BC2E}">
      <dgm:prSet/>
      <dgm:spPr/>
      <dgm:t>
        <a:bodyPr/>
        <a:lstStyle/>
        <a:p>
          <a:endParaRPr lang="ru-RU"/>
        </a:p>
      </dgm:t>
    </dgm:pt>
    <dgm:pt modelId="{9B387FC9-9908-4DD4-84EE-3CCF6ED7ECCE}" type="sibTrans" cxnId="{92AFE30C-C113-4088-B287-5DE9FF31BC2E}">
      <dgm:prSet/>
      <dgm:spPr/>
      <dgm:t>
        <a:bodyPr/>
        <a:lstStyle/>
        <a:p>
          <a:endParaRPr lang="ru-RU"/>
        </a:p>
      </dgm:t>
    </dgm:pt>
    <dgm:pt modelId="{8DBABE0E-404F-48B9-9A98-8613B1F73024}">
      <dgm:prSet/>
      <dgm:spPr>
        <a:solidFill>
          <a:schemeClr val="bg1">
            <a:lumMod val="95000"/>
          </a:schemeClr>
        </a:solidFill>
      </dgm:spPr>
      <dgm:t>
        <a:bodyPr/>
        <a:lstStyle/>
        <a:p>
          <a:r>
            <a:rPr lang="ru-RU" spc="-140" dirty="0">
              <a:solidFill>
                <a:srgbClr val="5C4776"/>
              </a:solidFill>
              <a:latin typeface="Century Gothic" panose="020B0502020202020204" pitchFamily="34" charset="0"/>
              <a:cs typeface="Arial"/>
            </a:rPr>
            <a:t>Налоговые</a:t>
          </a:r>
          <a:r>
            <a:rPr lang="ru-RU" spc="210" dirty="0">
              <a:solidFill>
                <a:srgbClr val="5C4776"/>
              </a:solidFill>
              <a:latin typeface="Century Gothic" panose="020B0502020202020204" pitchFamily="34" charset="0"/>
              <a:cs typeface="Arial"/>
            </a:rPr>
            <a:t> </a:t>
          </a:r>
          <a:r>
            <a:rPr lang="ru-RU" spc="135" dirty="0">
              <a:solidFill>
                <a:srgbClr val="5C4776"/>
              </a:solidFill>
              <a:latin typeface="Century Gothic" panose="020B0502020202020204" pitchFamily="34" charset="0"/>
              <a:cs typeface="Arial"/>
            </a:rPr>
            <a:t>органы</a:t>
          </a:r>
          <a:endParaRPr lang="ru-RU" dirty="0">
            <a:solidFill>
              <a:srgbClr val="5C4776"/>
            </a:solidFill>
            <a:latin typeface="Century Gothic" panose="020B0502020202020204" pitchFamily="34" charset="0"/>
            <a:cs typeface="Arial"/>
          </a:endParaRPr>
        </a:p>
      </dgm:t>
    </dgm:pt>
    <dgm:pt modelId="{E5560AD1-B021-42E1-84AF-0FBA3853D754}" type="parTrans" cxnId="{76D370D3-AFCE-4DA0-9F78-B33867EA3CB3}">
      <dgm:prSet/>
      <dgm:spPr/>
      <dgm:t>
        <a:bodyPr/>
        <a:lstStyle/>
        <a:p>
          <a:endParaRPr lang="ru-RU"/>
        </a:p>
      </dgm:t>
    </dgm:pt>
    <dgm:pt modelId="{B8040E16-278F-4C8E-9C85-7371D270E3CB}" type="sibTrans" cxnId="{76D370D3-AFCE-4DA0-9F78-B33867EA3CB3}">
      <dgm:prSet/>
      <dgm:spPr/>
      <dgm:t>
        <a:bodyPr/>
        <a:lstStyle/>
        <a:p>
          <a:endParaRPr lang="ru-RU"/>
        </a:p>
      </dgm:t>
    </dgm:pt>
    <dgm:pt modelId="{399A0212-B8B5-45AB-ADAC-0E186FBB5495}">
      <dgm:prSet phldrT="[Текст]"/>
      <dgm:spPr>
        <a:solidFill>
          <a:schemeClr val="bg1">
            <a:lumMod val="95000"/>
          </a:schemeClr>
        </a:solidFill>
      </dgm:spPr>
      <dgm:t>
        <a:bodyPr/>
        <a:lstStyle/>
        <a:p>
          <a:r>
            <a:rPr lang="ru-RU" spc="20" dirty="0">
              <a:solidFill>
                <a:srgbClr val="5C4776"/>
              </a:solidFill>
              <a:latin typeface="Century Gothic" panose="020B0502020202020204" pitchFamily="34" charset="0"/>
              <a:cs typeface="Arial"/>
            </a:rPr>
            <a:t>Контрагенты</a:t>
          </a:r>
          <a:endParaRPr lang="ru-RU" dirty="0">
            <a:solidFill>
              <a:srgbClr val="5C4776"/>
            </a:solidFill>
          </a:endParaRPr>
        </a:p>
      </dgm:t>
    </dgm:pt>
    <dgm:pt modelId="{91D77496-992C-4878-B497-6B3EDD498F12}" type="parTrans" cxnId="{60FB439E-5957-4DE6-A3A5-F189C36B51B0}">
      <dgm:prSet/>
      <dgm:spPr/>
      <dgm:t>
        <a:bodyPr/>
        <a:lstStyle/>
        <a:p>
          <a:endParaRPr lang="ru-RU"/>
        </a:p>
      </dgm:t>
    </dgm:pt>
    <dgm:pt modelId="{1796440C-E223-47A2-A540-296C6BF8E5A4}" type="sibTrans" cxnId="{60FB439E-5957-4DE6-A3A5-F189C36B51B0}">
      <dgm:prSet/>
      <dgm:spPr/>
      <dgm:t>
        <a:bodyPr/>
        <a:lstStyle/>
        <a:p>
          <a:endParaRPr lang="ru-RU"/>
        </a:p>
      </dgm:t>
    </dgm:pt>
    <dgm:pt modelId="{EEF19AE3-8AB5-4AE2-9367-553EDE3710EE}">
      <dgm:prSet phldrT="[Текст]"/>
      <dgm:spPr>
        <a:solidFill>
          <a:schemeClr val="bg1">
            <a:lumMod val="95000"/>
          </a:schemeClr>
        </a:solidFill>
      </dgm:spPr>
      <dgm:t>
        <a:bodyPr/>
        <a:lstStyle/>
        <a:p>
          <a:r>
            <a:rPr lang="ru-RU" spc="110" dirty="0">
              <a:solidFill>
                <a:srgbClr val="5C4776"/>
              </a:solidFill>
              <a:latin typeface="Century Gothic" panose="020B0502020202020204" pitchFamily="34" charset="0"/>
              <a:cs typeface="Arial"/>
            </a:rPr>
            <a:t>Аудиторы</a:t>
          </a:r>
          <a:endParaRPr lang="ru-RU" dirty="0">
            <a:solidFill>
              <a:srgbClr val="5C4776"/>
            </a:solidFill>
          </a:endParaRPr>
        </a:p>
      </dgm:t>
    </dgm:pt>
    <dgm:pt modelId="{D07B1949-9600-4FC6-BFFE-91A50095417E}" type="parTrans" cxnId="{255D9DF5-C612-4582-B128-7BEFBD782957}">
      <dgm:prSet/>
      <dgm:spPr/>
      <dgm:t>
        <a:bodyPr/>
        <a:lstStyle/>
        <a:p>
          <a:endParaRPr lang="ru-RU"/>
        </a:p>
      </dgm:t>
    </dgm:pt>
    <dgm:pt modelId="{C3664677-3871-41B2-9ED9-625AE18AA2C0}" type="sibTrans" cxnId="{255D9DF5-C612-4582-B128-7BEFBD782957}">
      <dgm:prSet/>
      <dgm:spPr/>
      <dgm:t>
        <a:bodyPr/>
        <a:lstStyle/>
        <a:p>
          <a:endParaRPr lang="ru-RU"/>
        </a:p>
      </dgm:t>
    </dgm:pt>
    <dgm:pt modelId="{84AA540C-691C-49D2-B215-E6BC51F866EF}">
      <dgm:prSet phldrT="[Текст]"/>
      <dgm:spPr>
        <a:solidFill>
          <a:schemeClr val="bg1">
            <a:lumMod val="95000"/>
          </a:schemeClr>
        </a:solidFill>
      </dgm:spPr>
      <dgm:t>
        <a:bodyPr/>
        <a:lstStyle/>
        <a:p>
          <a:r>
            <a:rPr lang="ru-RU" spc="75">
              <a:solidFill>
                <a:srgbClr val="5C4776"/>
              </a:solidFill>
              <a:latin typeface="Century Gothic" panose="020B0502020202020204" pitchFamily="34" charset="0"/>
              <a:cs typeface="Arial"/>
            </a:rPr>
            <a:t>Банки</a:t>
          </a:r>
          <a:endParaRPr lang="ru-RU" dirty="0">
            <a:solidFill>
              <a:srgbClr val="5C4776"/>
            </a:solidFill>
          </a:endParaRPr>
        </a:p>
      </dgm:t>
    </dgm:pt>
    <dgm:pt modelId="{BC60313D-B63A-4F5A-BB02-1B2BBD7EF2EF}" type="parTrans" cxnId="{18C180DC-8C43-4D66-A120-EB12208717AF}">
      <dgm:prSet/>
      <dgm:spPr/>
      <dgm:t>
        <a:bodyPr/>
        <a:lstStyle/>
        <a:p>
          <a:endParaRPr lang="ru-RU"/>
        </a:p>
      </dgm:t>
    </dgm:pt>
    <dgm:pt modelId="{9C662259-6634-42F5-A9F9-570B97B18260}" type="sibTrans" cxnId="{18C180DC-8C43-4D66-A120-EB12208717AF}">
      <dgm:prSet/>
      <dgm:spPr/>
      <dgm:t>
        <a:bodyPr/>
        <a:lstStyle/>
        <a:p>
          <a:endParaRPr lang="ru-RU"/>
        </a:p>
      </dgm:t>
    </dgm:pt>
    <dgm:pt modelId="{A4427728-B634-40D4-BBF5-9716DEE43E63}" type="pres">
      <dgm:prSet presAssocID="{F65A129F-56EB-47EF-BFEB-628DC813AE61}" presName="Name0" presStyleCnt="0">
        <dgm:presLayoutVars>
          <dgm:dir/>
          <dgm:animLvl val="lvl"/>
          <dgm:resizeHandles val="exact"/>
        </dgm:presLayoutVars>
      </dgm:prSet>
      <dgm:spPr/>
    </dgm:pt>
    <dgm:pt modelId="{BBF030E5-4240-45FA-ACA3-ECF5335768EA}" type="pres">
      <dgm:prSet presAssocID="{1A5A8EF2-A662-409B-9773-27619B4B1AC5}" presName="linNode" presStyleCnt="0"/>
      <dgm:spPr/>
    </dgm:pt>
    <dgm:pt modelId="{42C5E8D2-86D4-4AF8-BFD9-7F8647BC93EB}" type="pres">
      <dgm:prSet presAssocID="{1A5A8EF2-A662-409B-9773-27619B4B1AC5}" presName="parentText" presStyleLbl="node1" presStyleIdx="0" presStyleCnt="5">
        <dgm:presLayoutVars>
          <dgm:chMax val="1"/>
          <dgm:bulletEnabled val="1"/>
        </dgm:presLayoutVars>
      </dgm:prSet>
      <dgm:spPr/>
    </dgm:pt>
    <dgm:pt modelId="{F95A5F97-9B4A-4E80-BAA9-342C9AE805E1}" type="pres">
      <dgm:prSet presAssocID="{9B387FC9-9908-4DD4-84EE-3CCF6ED7ECCE}" presName="sp" presStyleCnt="0"/>
      <dgm:spPr/>
    </dgm:pt>
    <dgm:pt modelId="{01D6B5AE-CC54-4218-8335-4AACA09EFD76}" type="pres">
      <dgm:prSet presAssocID="{399A0212-B8B5-45AB-ADAC-0E186FBB5495}" presName="linNode" presStyleCnt="0"/>
      <dgm:spPr/>
    </dgm:pt>
    <dgm:pt modelId="{9ED8313E-BD8B-40C8-9AC3-A7745160F7B5}" type="pres">
      <dgm:prSet presAssocID="{399A0212-B8B5-45AB-ADAC-0E186FBB5495}" presName="parentText" presStyleLbl="node1" presStyleIdx="1" presStyleCnt="5">
        <dgm:presLayoutVars>
          <dgm:chMax val="1"/>
          <dgm:bulletEnabled val="1"/>
        </dgm:presLayoutVars>
      </dgm:prSet>
      <dgm:spPr/>
    </dgm:pt>
    <dgm:pt modelId="{93DF3D8E-15CE-4F50-AA85-99F8ED815349}" type="pres">
      <dgm:prSet presAssocID="{1796440C-E223-47A2-A540-296C6BF8E5A4}" presName="sp" presStyleCnt="0"/>
      <dgm:spPr/>
    </dgm:pt>
    <dgm:pt modelId="{661401BD-5631-4DB1-98AC-B78FC88FC74A}" type="pres">
      <dgm:prSet presAssocID="{EEF19AE3-8AB5-4AE2-9367-553EDE3710EE}" presName="linNode" presStyleCnt="0"/>
      <dgm:spPr/>
    </dgm:pt>
    <dgm:pt modelId="{8FECD741-EE26-4525-A90C-C657DEDF92C2}" type="pres">
      <dgm:prSet presAssocID="{EEF19AE3-8AB5-4AE2-9367-553EDE3710EE}" presName="parentText" presStyleLbl="node1" presStyleIdx="2" presStyleCnt="5">
        <dgm:presLayoutVars>
          <dgm:chMax val="1"/>
          <dgm:bulletEnabled val="1"/>
        </dgm:presLayoutVars>
      </dgm:prSet>
      <dgm:spPr/>
    </dgm:pt>
    <dgm:pt modelId="{52D9C3DB-AC5F-4729-B489-F7B3EEE65975}" type="pres">
      <dgm:prSet presAssocID="{C3664677-3871-41B2-9ED9-625AE18AA2C0}" presName="sp" presStyleCnt="0"/>
      <dgm:spPr/>
    </dgm:pt>
    <dgm:pt modelId="{DB361278-595B-401C-9584-35C3D4032F7A}" type="pres">
      <dgm:prSet presAssocID="{84AA540C-691C-49D2-B215-E6BC51F866EF}" presName="linNode" presStyleCnt="0"/>
      <dgm:spPr/>
    </dgm:pt>
    <dgm:pt modelId="{B715E1AF-A0EA-40F0-8D93-BA5049132DC5}" type="pres">
      <dgm:prSet presAssocID="{84AA540C-691C-49D2-B215-E6BC51F866EF}" presName="parentText" presStyleLbl="node1" presStyleIdx="3" presStyleCnt="5">
        <dgm:presLayoutVars>
          <dgm:chMax val="1"/>
          <dgm:bulletEnabled val="1"/>
        </dgm:presLayoutVars>
      </dgm:prSet>
      <dgm:spPr/>
    </dgm:pt>
    <dgm:pt modelId="{F0CBC61D-200A-4938-B2CF-021674E1D560}" type="pres">
      <dgm:prSet presAssocID="{9C662259-6634-42F5-A9F9-570B97B18260}" presName="sp" presStyleCnt="0"/>
      <dgm:spPr/>
    </dgm:pt>
    <dgm:pt modelId="{7D542348-6562-4473-9728-3A072F671AC0}" type="pres">
      <dgm:prSet presAssocID="{8DBABE0E-404F-48B9-9A98-8613B1F73024}" presName="linNode" presStyleCnt="0"/>
      <dgm:spPr/>
    </dgm:pt>
    <dgm:pt modelId="{EA5625C7-BA69-4EDD-8018-B34F81D0183F}" type="pres">
      <dgm:prSet presAssocID="{8DBABE0E-404F-48B9-9A98-8613B1F73024}" presName="parentText" presStyleLbl="node1" presStyleIdx="4" presStyleCnt="5">
        <dgm:presLayoutVars>
          <dgm:chMax val="1"/>
          <dgm:bulletEnabled val="1"/>
        </dgm:presLayoutVars>
      </dgm:prSet>
      <dgm:spPr/>
    </dgm:pt>
  </dgm:ptLst>
  <dgm:cxnLst>
    <dgm:cxn modelId="{92AFE30C-C113-4088-B287-5DE9FF31BC2E}" srcId="{F65A129F-56EB-47EF-BFEB-628DC813AE61}" destId="{1A5A8EF2-A662-409B-9773-27619B4B1AC5}" srcOrd="0" destOrd="0" parTransId="{6C9C82B8-9F0B-4491-8888-7860909B514D}" sibTransId="{9B387FC9-9908-4DD4-84EE-3CCF6ED7ECCE}"/>
    <dgm:cxn modelId="{8E6B3828-F858-42EF-B53C-FF98A67E927F}" type="presOf" srcId="{399A0212-B8B5-45AB-ADAC-0E186FBB5495}" destId="{9ED8313E-BD8B-40C8-9AC3-A7745160F7B5}" srcOrd="0" destOrd="0" presId="urn:microsoft.com/office/officeart/2005/8/layout/vList5"/>
    <dgm:cxn modelId="{2D6C3559-EEC3-4ECD-8F80-1F0BA48C6B9F}" type="presOf" srcId="{8DBABE0E-404F-48B9-9A98-8613B1F73024}" destId="{EA5625C7-BA69-4EDD-8018-B34F81D0183F}" srcOrd="0" destOrd="0" presId="urn:microsoft.com/office/officeart/2005/8/layout/vList5"/>
    <dgm:cxn modelId="{BF6ABC84-70BA-439A-B5C5-77635BF2D41B}" type="presOf" srcId="{84AA540C-691C-49D2-B215-E6BC51F866EF}" destId="{B715E1AF-A0EA-40F0-8D93-BA5049132DC5}" srcOrd="0" destOrd="0" presId="urn:microsoft.com/office/officeart/2005/8/layout/vList5"/>
    <dgm:cxn modelId="{60FB439E-5957-4DE6-A3A5-F189C36B51B0}" srcId="{F65A129F-56EB-47EF-BFEB-628DC813AE61}" destId="{399A0212-B8B5-45AB-ADAC-0E186FBB5495}" srcOrd="1" destOrd="0" parTransId="{91D77496-992C-4878-B497-6B3EDD498F12}" sibTransId="{1796440C-E223-47A2-A540-296C6BF8E5A4}"/>
    <dgm:cxn modelId="{B0A698BD-621A-4D9B-A210-97D906D7098C}" type="presOf" srcId="{1A5A8EF2-A662-409B-9773-27619B4B1AC5}" destId="{42C5E8D2-86D4-4AF8-BFD9-7F8647BC93EB}" srcOrd="0" destOrd="0" presId="urn:microsoft.com/office/officeart/2005/8/layout/vList5"/>
    <dgm:cxn modelId="{76D370D3-AFCE-4DA0-9F78-B33867EA3CB3}" srcId="{F65A129F-56EB-47EF-BFEB-628DC813AE61}" destId="{8DBABE0E-404F-48B9-9A98-8613B1F73024}" srcOrd="4" destOrd="0" parTransId="{E5560AD1-B021-42E1-84AF-0FBA3853D754}" sibTransId="{B8040E16-278F-4C8E-9C85-7371D270E3CB}"/>
    <dgm:cxn modelId="{18C180DC-8C43-4D66-A120-EB12208717AF}" srcId="{F65A129F-56EB-47EF-BFEB-628DC813AE61}" destId="{84AA540C-691C-49D2-B215-E6BC51F866EF}" srcOrd="3" destOrd="0" parTransId="{BC60313D-B63A-4F5A-BB02-1B2BBD7EF2EF}" sibTransId="{9C662259-6634-42F5-A9F9-570B97B18260}"/>
    <dgm:cxn modelId="{2106FADE-B174-4D5D-B4ED-9B732D7D4BA0}" type="presOf" srcId="{F65A129F-56EB-47EF-BFEB-628DC813AE61}" destId="{A4427728-B634-40D4-BBF5-9716DEE43E63}" srcOrd="0" destOrd="0" presId="urn:microsoft.com/office/officeart/2005/8/layout/vList5"/>
    <dgm:cxn modelId="{2E78DBF4-C157-4ED9-955C-E51A1F54EDA8}" type="presOf" srcId="{EEF19AE3-8AB5-4AE2-9367-553EDE3710EE}" destId="{8FECD741-EE26-4525-A90C-C657DEDF92C2}" srcOrd="0" destOrd="0" presId="urn:microsoft.com/office/officeart/2005/8/layout/vList5"/>
    <dgm:cxn modelId="{255D9DF5-C612-4582-B128-7BEFBD782957}" srcId="{F65A129F-56EB-47EF-BFEB-628DC813AE61}" destId="{EEF19AE3-8AB5-4AE2-9367-553EDE3710EE}" srcOrd="2" destOrd="0" parTransId="{D07B1949-9600-4FC6-BFFE-91A50095417E}" sibTransId="{C3664677-3871-41B2-9ED9-625AE18AA2C0}"/>
    <dgm:cxn modelId="{9316F3FF-5A2E-450C-ADB7-0B29DD1CE42E}" type="presParOf" srcId="{A4427728-B634-40D4-BBF5-9716DEE43E63}" destId="{BBF030E5-4240-45FA-ACA3-ECF5335768EA}" srcOrd="0" destOrd="0" presId="urn:microsoft.com/office/officeart/2005/8/layout/vList5"/>
    <dgm:cxn modelId="{C929AB96-195F-45E3-BB80-54E11E1FF4A7}" type="presParOf" srcId="{BBF030E5-4240-45FA-ACA3-ECF5335768EA}" destId="{42C5E8D2-86D4-4AF8-BFD9-7F8647BC93EB}" srcOrd="0" destOrd="0" presId="urn:microsoft.com/office/officeart/2005/8/layout/vList5"/>
    <dgm:cxn modelId="{0724302F-9B32-4BBF-BCA2-6A32D5CAE18F}" type="presParOf" srcId="{A4427728-B634-40D4-BBF5-9716DEE43E63}" destId="{F95A5F97-9B4A-4E80-BAA9-342C9AE805E1}" srcOrd="1" destOrd="0" presId="urn:microsoft.com/office/officeart/2005/8/layout/vList5"/>
    <dgm:cxn modelId="{628A7624-9527-4AD9-9686-001D6F318B63}" type="presParOf" srcId="{A4427728-B634-40D4-BBF5-9716DEE43E63}" destId="{01D6B5AE-CC54-4218-8335-4AACA09EFD76}" srcOrd="2" destOrd="0" presId="urn:microsoft.com/office/officeart/2005/8/layout/vList5"/>
    <dgm:cxn modelId="{814B38EE-ABE7-4705-AA55-E8BD232EBA0B}" type="presParOf" srcId="{01D6B5AE-CC54-4218-8335-4AACA09EFD76}" destId="{9ED8313E-BD8B-40C8-9AC3-A7745160F7B5}" srcOrd="0" destOrd="0" presId="urn:microsoft.com/office/officeart/2005/8/layout/vList5"/>
    <dgm:cxn modelId="{F7D070F2-BF91-45C3-92FA-4500FCBA909C}" type="presParOf" srcId="{A4427728-B634-40D4-BBF5-9716DEE43E63}" destId="{93DF3D8E-15CE-4F50-AA85-99F8ED815349}" srcOrd="3" destOrd="0" presId="urn:microsoft.com/office/officeart/2005/8/layout/vList5"/>
    <dgm:cxn modelId="{DB21A8DB-F338-4ABD-815A-E9C5D903F129}" type="presParOf" srcId="{A4427728-B634-40D4-BBF5-9716DEE43E63}" destId="{661401BD-5631-4DB1-98AC-B78FC88FC74A}" srcOrd="4" destOrd="0" presId="urn:microsoft.com/office/officeart/2005/8/layout/vList5"/>
    <dgm:cxn modelId="{8C62D67C-F4A6-452E-9E70-B5E03493D2ED}" type="presParOf" srcId="{661401BD-5631-4DB1-98AC-B78FC88FC74A}" destId="{8FECD741-EE26-4525-A90C-C657DEDF92C2}" srcOrd="0" destOrd="0" presId="urn:microsoft.com/office/officeart/2005/8/layout/vList5"/>
    <dgm:cxn modelId="{4F1D0962-DA4A-43E1-8788-5993C59ED531}" type="presParOf" srcId="{A4427728-B634-40D4-BBF5-9716DEE43E63}" destId="{52D9C3DB-AC5F-4729-B489-F7B3EEE65975}" srcOrd="5" destOrd="0" presId="urn:microsoft.com/office/officeart/2005/8/layout/vList5"/>
    <dgm:cxn modelId="{72811E5C-6A02-4261-B5F5-2F5CD89F4169}" type="presParOf" srcId="{A4427728-B634-40D4-BBF5-9716DEE43E63}" destId="{DB361278-595B-401C-9584-35C3D4032F7A}" srcOrd="6" destOrd="0" presId="urn:microsoft.com/office/officeart/2005/8/layout/vList5"/>
    <dgm:cxn modelId="{0E53751C-D520-4C7A-88B0-F2D1877EB839}" type="presParOf" srcId="{DB361278-595B-401C-9584-35C3D4032F7A}" destId="{B715E1AF-A0EA-40F0-8D93-BA5049132DC5}" srcOrd="0" destOrd="0" presId="urn:microsoft.com/office/officeart/2005/8/layout/vList5"/>
    <dgm:cxn modelId="{15D3A4B1-1CCF-46F9-AFFF-0C20A64D5A31}" type="presParOf" srcId="{A4427728-B634-40D4-BBF5-9716DEE43E63}" destId="{F0CBC61D-200A-4938-B2CF-021674E1D560}" srcOrd="7" destOrd="0" presId="urn:microsoft.com/office/officeart/2005/8/layout/vList5"/>
    <dgm:cxn modelId="{1473BFD6-A0FA-4A03-96C6-6CFEF9949B23}" type="presParOf" srcId="{A4427728-B634-40D4-BBF5-9716DEE43E63}" destId="{7D542348-6562-4473-9728-3A072F671AC0}" srcOrd="8" destOrd="0" presId="urn:microsoft.com/office/officeart/2005/8/layout/vList5"/>
    <dgm:cxn modelId="{B297DE42-E53A-4D1B-9649-FE624C7C8F7A}" type="presParOf" srcId="{7D542348-6562-4473-9728-3A072F671AC0}" destId="{EA5625C7-BA69-4EDD-8018-B34F81D0183F}"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1B0020-93C7-4303-A412-2372F3C03957}"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ru-RU"/>
        </a:p>
      </dgm:t>
    </dgm:pt>
    <dgm:pt modelId="{4AA42500-F407-4F53-8890-0F1732716365}">
      <dgm:prSet phldrT="[Текст]"/>
      <dgm:spPr>
        <a:ln>
          <a:solidFill>
            <a:schemeClr val="bg1">
              <a:lumMod val="85000"/>
            </a:schemeClr>
          </a:solidFill>
        </a:ln>
      </dgm:spPr>
      <dgm:t>
        <a:bodyPr/>
        <a:lstStyle/>
        <a:p>
          <a:r>
            <a:rPr lang="ru-RU" spc="50">
              <a:latin typeface="Century Gothic" panose="020B0502020202020204" pitchFamily="34" charset="0"/>
              <a:cs typeface="Arial"/>
            </a:rPr>
            <a:t>Недовольные </a:t>
          </a:r>
          <a:r>
            <a:rPr lang="ru-RU" spc="170">
              <a:latin typeface="Century Gothic" panose="020B0502020202020204" pitchFamily="34" charset="0"/>
              <a:cs typeface="Arial"/>
            </a:rPr>
            <a:t>сотрудники</a:t>
          </a:r>
          <a:endParaRPr lang="ru-RU"/>
        </a:p>
      </dgm:t>
    </dgm:pt>
    <dgm:pt modelId="{4960886B-236A-419E-B59E-28E4607C1AB4}" type="parTrans" cxnId="{380E7A24-BC64-418F-BC18-2F09ADE8F18D}">
      <dgm:prSet/>
      <dgm:spPr/>
      <dgm:t>
        <a:bodyPr/>
        <a:lstStyle/>
        <a:p>
          <a:endParaRPr lang="ru-RU"/>
        </a:p>
      </dgm:t>
    </dgm:pt>
    <dgm:pt modelId="{25D55AFB-C511-4482-AA7F-3595EA4FCF42}" type="sibTrans" cxnId="{380E7A24-BC64-418F-BC18-2F09ADE8F18D}">
      <dgm:prSet/>
      <dgm:spPr/>
      <dgm:t>
        <a:bodyPr/>
        <a:lstStyle/>
        <a:p>
          <a:endParaRPr lang="ru-RU"/>
        </a:p>
      </dgm:t>
    </dgm:pt>
    <dgm:pt modelId="{F1E9ED08-F8DD-4FE2-9C06-D18AF9F5EF88}">
      <dgm:prSet phldrT="[Текст]"/>
      <dgm:spPr>
        <a:ln>
          <a:solidFill>
            <a:schemeClr val="bg1">
              <a:lumMod val="85000"/>
            </a:schemeClr>
          </a:solidFill>
        </a:ln>
      </dgm:spPr>
      <dgm:t>
        <a:bodyPr/>
        <a:lstStyle/>
        <a:p>
          <a:r>
            <a:rPr lang="ru-RU" spc="170" dirty="0">
              <a:latin typeface="Century Gothic" panose="020B0502020202020204" pitchFamily="34" charset="0"/>
              <a:cs typeface="Arial"/>
            </a:rPr>
            <a:t>Расследуемы </a:t>
          </a:r>
          <a:r>
            <a:rPr lang="ru-RU" spc="45" dirty="0">
              <a:latin typeface="Century Gothic" panose="020B0502020202020204" pitchFamily="34" charset="0"/>
              <a:cs typeface="Arial"/>
            </a:rPr>
            <a:t>уголовные дела</a:t>
          </a:r>
          <a:r>
            <a:rPr lang="ru-RU" spc="235" dirty="0">
              <a:latin typeface="Century Gothic" panose="020B0502020202020204" pitchFamily="34" charset="0"/>
              <a:cs typeface="Arial"/>
            </a:rPr>
            <a:t> </a:t>
          </a:r>
          <a:endParaRPr lang="ru-RU" dirty="0"/>
        </a:p>
      </dgm:t>
    </dgm:pt>
    <dgm:pt modelId="{76F57990-95DC-47BC-947C-BA17E327D830}" type="parTrans" cxnId="{90DCF7F4-EBB0-4E59-B69E-8763F5FA79F0}">
      <dgm:prSet/>
      <dgm:spPr/>
      <dgm:t>
        <a:bodyPr/>
        <a:lstStyle/>
        <a:p>
          <a:endParaRPr lang="ru-RU"/>
        </a:p>
      </dgm:t>
    </dgm:pt>
    <dgm:pt modelId="{F66D4227-6CFF-40C3-A048-A892765A055F}" type="sibTrans" cxnId="{90DCF7F4-EBB0-4E59-B69E-8763F5FA79F0}">
      <dgm:prSet/>
      <dgm:spPr/>
      <dgm:t>
        <a:bodyPr/>
        <a:lstStyle/>
        <a:p>
          <a:endParaRPr lang="ru-RU"/>
        </a:p>
      </dgm:t>
    </dgm:pt>
    <dgm:pt modelId="{FDBE4860-5A36-4460-861D-C38B1630582B}">
      <dgm:prSet/>
      <dgm:spPr>
        <a:ln>
          <a:solidFill>
            <a:schemeClr val="bg1">
              <a:lumMod val="85000"/>
            </a:schemeClr>
          </a:solidFill>
        </a:ln>
      </dgm:spPr>
      <dgm:t>
        <a:bodyPr/>
        <a:lstStyle/>
        <a:p>
          <a:r>
            <a:rPr lang="ru-RU" spc="-50" dirty="0">
              <a:latin typeface="Century Gothic" panose="020B0502020202020204" pitchFamily="34" charset="0"/>
              <a:cs typeface="Arial"/>
            </a:rPr>
            <a:t>Бывшие</a:t>
          </a:r>
          <a:r>
            <a:rPr lang="ru-RU" spc="-10" dirty="0">
              <a:latin typeface="Century Gothic" panose="020B0502020202020204" pitchFamily="34" charset="0"/>
              <a:cs typeface="Arial"/>
            </a:rPr>
            <a:t> </a:t>
          </a:r>
          <a:r>
            <a:rPr lang="ru-RU" spc="190" dirty="0">
              <a:latin typeface="Century Gothic" panose="020B0502020202020204" pitchFamily="34" charset="0"/>
              <a:cs typeface="Arial"/>
            </a:rPr>
            <a:t>супруги</a:t>
          </a:r>
          <a:endParaRPr lang="ru-RU" spc="-45" dirty="0">
            <a:latin typeface="Century Gothic" panose="020B0502020202020204" pitchFamily="34" charset="0"/>
            <a:cs typeface="Arial"/>
          </a:endParaRPr>
        </a:p>
      </dgm:t>
    </dgm:pt>
    <dgm:pt modelId="{1F0A13BE-D017-4C01-92D3-35966D01DBE6}" type="parTrans" cxnId="{6D7AFF92-0153-446A-B5FF-F92FFBA34917}">
      <dgm:prSet/>
      <dgm:spPr/>
      <dgm:t>
        <a:bodyPr/>
        <a:lstStyle/>
        <a:p>
          <a:endParaRPr lang="ru-RU"/>
        </a:p>
      </dgm:t>
    </dgm:pt>
    <dgm:pt modelId="{0AF8EF7C-D94E-4EC4-B8B8-C3B6DCAE11EC}" type="sibTrans" cxnId="{6D7AFF92-0153-446A-B5FF-F92FFBA34917}">
      <dgm:prSet/>
      <dgm:spPr/>
      <dgm:t>
        <a:bodyPr/>
        <a:lstStyle/>
        <a:p>
          <a:endParaRPr lang="ru-RU"/>
        </a:p>
      </dgm:t>
    </dgm:pt>
    <dgm:pt modelId="{508C15F4-EE64-4D75-A6C4-9C9EB9BEDC1D}">
      <dgm:prSet/>
      <dgm:spPr>
        <a:ln>
          <a:solidFill>
            <a:schemeClr val="bg1">
              <a:lumMod val="85000"/>
            </a:schemeClr>
          </a:solidFill>
        </a:ln>
      </dgm:spPr>
      <dgm:t>
        <a:bodyPr/>
        <a:lstStyle/>
        <a:p>
          <a:r>
            <a:rPr lang="ru-RU" spc="85" dirty="0">
              <a:latin typeface="Century Gothic" panose="020B0502020202020204" pitchFamily="34" charset="0"/>
              <a:cs typeface="Arial"/>
            </a:rPr>
            <a:t>Внутрикорпоративные </a:t>
          </a:r>
          <a:r>
            <a:rPr lang="ru-RU" spc="-45" dirty="0">
              <a:latin typeface="Century Gothic" panose="020B0502020202020204" pitchFamily="34" charset="0"/>
              <a:cs typeface="Arial"/>
            </a:rPr>
            <a:t>конфликты </a:t>
          </a:r>
        </a:p>
      </dgm:t>
    </dgm:pt>
    <dgm:pt modelId="{4711E85F-5EB3-46F3-91EF-5A68016E1318}" type="parTrans" cxnId="{1BE8EAB3-E30E-441C-8F6C-B983FED4D630}">
      <dgm:prSet/>
      <dgm:spPr/>
      <dgm:t>
        <a:bodyPr/>
        <a:lstStyle/>
        <a:p>
          <a:endParaRPr lang="ru-RU"/>
        </a:p>
      </dgm:t>
    </dgm:pt>
    <dgm:pt modelId="{C65D26AE-1D9E-4E07-9248-E5DB57FDF36B}" type="sibTrans" cxnId="{1BE8EAB3-E30E-441C-8F6C-B983FED4D630}">
      <dgm:prSet/>
      <dgm:spPr/>
      <dgm:t>
        <a:bodyPr/>
        <a:lstStyle/>
        <a:p>
          <a:endParaRPr lang="ru-RU"/>
        </a:p>
      </dgm:t>
    </dgm:pt>
    <dgm:pt modelId="{34E88A59-C268-40B9-81F1-2C7F52A4DF61}">
      <dgm:prSet/>
      <dgm:spPr/>
      <dgm:t>
        <a:bodyPr/>
        <a:lstStyle/>
        <a:p>
          <a:r>
            <a:rPr lang="ru-RU" spc="145">
              <a:latin typeface="Century Gothic" panose="020B0502020202020204" pitchFamily="34" charset="0"/>
              <a:cs typeface="Arial"/>
            </a:rPr>
            <a:t>Работа </a:t>
          </a:r>
          <a:r>
            <a:rPr lang="ru-RU" spc="495">
              <a:latin typeface="Century Gothic" panose="020B0502020202020204" pitchFamily="34" charset="0"/>
              <a:cs typeface="Arial"/>
            </a:rPr>
            <a:t>с </a:t>
          </a:r>
          <a:r>
            <a:rPr lang="ru-RU" spc="195">
              <a:latin typeface="Century Gothic" panose="020B0502020202020204" pitchFamily="34" charset="0"/>
              <a:cs typeface="Arial"/>
            </a:rPr>
            <a:t>государством</a:t>
          </a:r>
          <a:endParaRPr lang="ru-RU" dirty="0">
            <a:latin typeface="Century Gothic" panose="020B0502020202020204" pitchFamily="34" charset="0"/>
            <a:cs typeface="Arial"/>
          </a:endParaRPr>
        </a:p>
      </dgm:t>
    </dgm:pt>
    <dgm:pt modelId="{01B14A77-DCD1-43C8-8901-D435DFE73B62}" type="parTrans" cxnId="{39C3CD93-10B2-4BEB-8863-914FE47A2408}">
      <dgm:prSet/>
      <dgm:spPr/>
      <dgm:t>
        <a:bodyPr/>
        <a:lstStyle/>
        <a:p>
          <a:endParaRPr lang="ru-RU"/>
        </a:p>
      </dgm:t>
    </dgm:pt>
    <dgm:pt modelId="{B66A050B-1ED0-450B-9358-893DF55CB704}" type="sibTrans" cxnId="{39C3CD93-10B2-4BEB-8863-914FE47A2408}">
      <dgm:prSet/>
      <dgm:spPr/>
      <dgm:t>
        <a:bodyPr/>
        <a:lstStyle/>
        <a:p>
          <a:endParaRPr lang="ru-RU"/>
        </a:p>
      </dgm:t>
    </dgm:pt>
    <dgm:pt modelId="{A31E3480-32BE-4A17-A6E5-1352BD85829E}">
      <dgm:prSet/>
      <dgm:spPr>
        <a:ln>
          <a:solidFill>
            <a:schemeClr val="bg1">
              <a:lumMod val="85000"/>
            </a:schemeClr>
          </a:solidFill>
        </a:ln>
      </dgm:spPr>
      <dgm:t>
        <a:bodyPr/>
        <a:lstStyle/>
        <a:p>
          <a:r>
            <a:rPr lang="ru-RU" spc="150" dirty="0" err="1">
              <a:latin typeface="Century Gothic" panose="020B0502020202020204" pitchFamily="34" charset="0"/>
              <a:cs typeface="Arial"/>
            </a:rPr>
            <a:t>Рейдерство</a:t>
          </a:r>
          <a:endParaRPr lang="ru-RU" dirty="0">
            <a:latin typeface="Century Gothic" panose="020B0502020202020204" pitchFamily="34" charset="0"/>
            <a:cs typeface="Arial"/>
          </a:endParaRPr>
        </a:p>
      </dgm:t>
    </dgm:pt>
    <dgm:pt modelId="{CFC28C6D-D02F-4011-9BD9-BAE6A7F4A1AE}" type="parTrans" cxnId="{2C9DA3EE-D822-4ADC-AA07-D70375CEF697}">
      <dgm:prSet/>
      <dgm:spPr/>
      <dgm:t>
        <a:bodyPr/>
        <a:lstStyle/>
        <a:p>
          <a:endParaRPr lang="ru-RU"/>
        </a:p>
      </dgm:t>
    </dgm:pt>
    <dgm:pt modelId="{08A3CB1D-DA52-43E1-B86C-29C127DF923F}" type="sibTrans" cxnId="{2C9DA3EE-D822-4ADC-AA07-D70375CEF697}">
      <dgm:prSet/>
      <dgm:spPr/>
      <dgm:t>
        <a:bodyPr/>
        <a:lstStyle/>
        <a:p>
          <a:endParaRPr lang="ru-RU"/>
        </a:p>
      </dgm:t>
    </dgm:pt>
    <dgm:pt modelId="{4F45DEE4-1C9B-48D4-BB31-3BDA556E5A95}" type="pres">
      <dgm:prSet presAssocID="{711B0020-93C7-4303-A412-2372F3C03957}" presName="Name0" presStyleCnt="0">
        <dgm:presLayoutVars>
          <dgm:chMax val="7"/>
          <dgm:chPref val="7"/>
          <dgm:dir/>
        </dgm:presLayoutVars>
      </dgm:prSet>
      <dgm:spPr/>
    </dgm:pt>
    <dgm:pt modelId="{E14C4B0D-9BEC-4350-9360-9AB36AEE8606}" type="pres">
      <dgm:prSet presAssocID="{711B0020-93C7-4303-A412-2372F3C03957}" presName="Name1" presStyleCnt="0"/>
      <dgm:spPr/>
    </dgm:pt>
    <dgm:pt modelId="{B4E4496D-8B50-497E-B9D4-40BCF093A934}" type="pres">
      <dgm:prSet presAssocID="{711B0020-93C7-4303-A412-2372F3C03957}" presName="cycle" presStyleCnt="0"/>
      <dgm:spPr/>
    </dgm:pt>
    <dgm:pt modelId="{154680EA-DD39-4ABC-AAFD-268DB260256F}" type="pres">
      <dgm:prSet presAssocID="{711B0020-93C7-4303-A412-2372F3C03957}" presName="srcNode" presStyleLbl="node1" presStyleIdx="0" presStyleCnt="6"/>
      <dgm:spPr/>
    </dgm:pt>
    <dgm:pt modelId="{C09DEA86-5271-461E-BE0B-A2123EE0CC68}" type="pres">
      <dgm:prSet presAssocID="{711B0020-93C7-4303-A412-2372F3C03957}" presName="conn" presStyleLbl="parChTrans1D2" presStyleIdx="0" presStyleCnt="1"/>
      <dgm:spPr/>
    </dgm:pt>
    <dgm:pt modelId="{7F7EB350-91E6-4BC5-884B-BEA5B9ABB50D}" type="pres">
      <dgm:prSet presAssocID="{711B0020-93C7-4303-A412-2372F3C03957}" presName="extraNode" presStyleLbl="node1" presStyleIdx="0" presStyleCnt="6"/>
      <dgm:spPr/>
    </dgm:pt>
    <dgm:pt modelId="{A974B604-13A6-42F8-A949-3B30DDFF9B89}" type="pres">
      <dgm:prSet presAssocID="{711B0020-93C7-4303-A412-2372F3C03957}" presName="dstNode" presStyleLbl="node1" presStyleIdx="0" presStyleCnt="6"/>
      <dgm:spPr/>
    </dgm:pt>
    <dgm:pt modelId="{02565B5C-C1A9-4846-B76F-F86532E8412A}" type="pres">
      <dgm:prSet presAssocID="{4AA42500-F407-4F53-8890-0F1732716365}" presName="text_1" presStyleLbl="node1" presStyleIdx="0" presStyleCnt="6">
        <dgm:presLayoutVars>
          <dgm:bulletEnabled val="1"/>
        </dgm:presLayoutVars>
      </dgm:prSet>
      <dgm:spPr/>
    </dgm:pt>
    <dgm:pt modelId="{25FBAEBA-2F56-42A2-A71A-7197E0AD3BDD}" type="pres">
      <dgm:prSet presAssocID="{4AA42500-F407-4F53-8890-0F1732716365}" presName="accent_1" presStyleCnt="0"/>
      <dgm:spPr/>
    </dgm:pt>
    <dgm:pt modelId="{693BCBA9-728B-4905-9DB5-EEB845824CD3}" type="pres">
      <dgm:prSet presAssocID="{4AA42500-F407-4F53-8890-0F1732716365}" presName="accentRepeatNode" presStyleLbl="solidFgAcc1" presStyleIdx="0" presStyleCnt="6"/>
      <dgm:spPr>
        <a:solidFill>
          <a:schemeClr val="bg1">
            <a:lumMod val="85000"/>
          </a:schemeClr>
        </a:solidFill>
      </dgm:spPr>
    </dgm:pt>
    <dgm:pt modelId="{53368A4A-5100-410B-8C9D-23BC83431945}" type="pres">
      <dgm:prSet presAssocID="{F1E9ED08-F8DD-4FE2-9C06-D18AF9F5EF88}" presName="text_2" presStyleLbl="node1" presStyleIdx="1" presStyleCnt="6">
        <dgm:presLayoutVars>
          <dgm:bulletEnabled val="1"/>
        </dgm:presLayoutVars>
      </dgm:prSet>
      <dgm:spPr/>
    </dgm:pt>
    <dgm:pt modelId="{FD2E5DC9-8DF3-487C-B366-F7A91513E371}" type="pres">
      <dgm:prSet presAssocID="{F1E9ED08-F8DD-4FE2-9C06-D18AF9F5EF88}" presName="accent_2" presStyleCnt="0"/>
      <dgm:spPr/>
    </dgm:pt>
    <dgm:pt modelId="{187BEC56-2B2A-4B37-A463-39641BC79C83}" type="pres">
      <dgm:prSet presAssocID="{F1E9ED08-F8DD-4FE2-9C06-D18AF9F5EF88}" presName="accentRepeatNode" presStyleLbl="solidFgAcc1" presStyleIdx="1" presStyleCnt="6"/>
      <dgm:spPr>
        <a:solidFill>
          <a:schemeClr val="bg1">
            <a:lumMod val="85000"/>
          </a:schemeClr>
        </a:solidFill>
      </dgm:spPr>
    </dgm:pt>
    <dgm:pt modelId="{76FC8581-40F4-40EC-B031-65D3A3EE14AA}" type="pres">
      <dgm:prSet presAssocID="{FDBE4860-5A36-4460-861D-C38B1630582B}" presName="text_3" presStyleLbl="node1" presStyleIdx="2" presStyleCnt="6">
        <dgm:presLayoutVars>
          <dgm:bulletEnabled val="1"/>
        </dgm:presLayoutVars>
      </dgm:prSet>
      <dgm:spPr/>
    </dgm:pt>
    <dgm:pt modelId="{D291252E-5143-4824-8F94-693545874921}" type="pres">
      <dgm:prSet presAssocID="{FDBE4860-5A36-4460-861D-C38B1630582B}" presName="accent_3" presStyleCnt="0"/>
      <dgm:spPr/>
    </dgm:pt>
    <dgm:pt modelId="{37078135-5F37-4726-86F3-0E356681A101}" type="pres">
      <dgm:prSet presAssocID="{FDBE4860-5A36-4460-861D-C38B1630582B}" presName="accentRepeatNode" presStyleLbl="solidFgAcc1" presStyleIdx="2" presStyleCnt="6"/>
      <dgm:spPr>
        <a:solidFill>
          <a:schemeClr val="bg1">
            <a:lumMod val="85000"/>
          </a:schemeClr>
        </a:solidFill>
      </dgm:spPr>
    </dgm:pt>
    <dgm:pt modelId="{4CD53281-272E-404C-821D-4000D1428E34}" type="pres">
      <dgm:prSet presAssocID="{508C15F4-EE64-4D75-A6C4-9C9EB9BEDC1D}" presName="text_4" presStyleLbl="node1" presStyleIdx="3" presStyleCnt="6">
        <dgm:presLayoutVars>
          <dgm:bulletEnabled val="1"/>
        </dgm:presLayoutVars>
      </dgm:prSet>
      <dgm:spPr/>
    </dgm:pt>
    <dgm:pt modelId="{B1A61362-0C9C-46EB-BF8B-CE81E84CF730}" type="pres">
      <dgm:prSet presAssocID="{508C15F4-EE64-4D75-A6C4-9C9EB9BEDC1D}" presName="accent_4" presStyleCnt="0"/>
      <dgm:spPr/>
    </dgm:pt>
    <dgm:pt modelId="{BEC4F2D6-3963-43C8-8746-BF137B3621DF}" type="pres">
      <dgm:prSet presAssocID="{508C15F4-EE64-4D75-A6C4-9C9EB9BEDC1D}" presName="accentRepeatNode" presStyleLbl="solidFgAcc1" presStyleIdx="3" presStyleCnt="6"/>
      <dgm:spPr>
        <a:solidFill>
          <a:schemeClr val="bg1">
            <a:lumMod val="85000"/>
          </a:schemeClr>
        </a:solidFill>
      </dgm:spPr>
    </dgm:pt>
    <dgm:pt modelId="{345F2A45-9C11-47EA-9987-7680F3BF14B1}" type="pres">
      <dgm:prSet presAssocID="{34E88A59-C268-40B9-81F1-2C7F52A4DF61}" presName="text_5" presStyleLbl="node1" presStyleIdx="4" presStyleCnt="6">
        <dgm:presLayoutVars>
          <dgm:bulletEnabled val="1"/>
        </dgm:presLayoutVars>
      </dgm:prSet>
      <dgm:spPr/>
    </dgm:pt>
    <dgm:pt modelId="{39C18FF5-0476-430E-9676-A08B2E96F1EB}" type="pres">
      <dgm:prSet presAssocID="{34E88A59-C268-40B9-81F1-2C7F52A4DF61}" presName="accent_5" presStyleCnt="0"/>
      <dgm:spPr/>
    </dgm:pt>
    <dgm:pt modelId="{3A154519-6631-4CC0-8B32-1FA101966D98}" type="pres">
      <dgm:prSet presAssocID="{34E88A59-C268-40B9-81F1-2C7F52A4DF61}" presName="accentRepeatNode" presStyleLbl="solidFgAcc1" presStyleIdx="4" presStyleCnt="6"/>
      <dgm:spPr>
        <a:solidFill>
          <a:schemeClr val="bg1">
            <a:lumMod val="85000"/>
          </a:schemeClr>
        </a:solidFill>
      </dgm:spPr>
    </dgm:pt>
    <dgm:pt modelId="{ACE75CE0-A7D3-4A88-A645-D3AC113D29FE}" type="pres">
      <dgm:prSet presAssocID="{A31E3480-32BE-4A17-A6E5-1352BD85829E}" presName="text_6" presStyleLbl="node1" presStyleIdx="5" presStyleCnt="6">
        <dgm:presLayoutVars>
          <dgm:bulletEnabled val="1"/>
        </dgm:presLayoutVars>
      </dgm:prSet>
      <dgm:spPr/>
    </dgm:pt>
    <dgm:pt modelId="{64CD6662-C063-4DB1-B529-8EE1B53A2168}" type="pres">
      <dgm:prSet presAssocID="{A31E3480-32BE-4A17-A6E5-1352BD85829E}" presName="accent_6" presStyleCnt="0"/>
      <dgm:spPr/>
    </dgm:pt>
    <dgm:pt modelId="{DB2F858E-AC01-49CF-9DAE-B6EF479971A3}" type="pres">
      <dgm:prSet presAssocID="{A31E3480-32BE-4A17-A6E5-1352BD85829E}" presName="accentRepeatNode" presStyleLbl="solidFgAcc1" presStyleIdx="5" presStyleCnt="6"/>
      <dgm:spPr>
        <a:solidFill>
          <a:schemeClr val="bg1">
            <a:lumMod val="85000"/>
          </a:schemeClr>
        </a:solidFill>
      </dgm:spPr>
    </dgm:pt>
  </dgm:ptLst>
  <dgm:cxnLst>
    <dgm:cxn modelId="{D2F65C09-0292-49E5-AB9E-B6F61D79F4AB}" type="presOf" srcId="{508C15F4-EE64-4D75-A6C4-9C9EB9BEDC1D}" destId="{4CD53281-272E-404C-821D-4000D1428E34}" srcOrd="0" destOrd="0" presId="urn:microsoft.com/office/officeart/2008/layout/VerticalCurvedList"/>
    <dgm:cxn modelId="{380E7A24-BC64-418F-BC18-2F09ADE8F18D}" srcId="{711B0020-93C7-4303-A412-2372F3C03957}" destId="{4AA42500-F407-4F53-8890-0F1732716365}" srcOrd="0" destOrd="0" parTransId="{4960886B-236A-419E-B59E-28E4607C1AB4}" sibTransId="{25D55AFB-C511-4482-AA7F-3595EA4FCF42}"/>
    <dgm:cxn modelId="{4882C02A-E887-485C-A957-0EC7CABCB3AC}" type="presOf" srcId="{F1E9ED08-F8DD-4FE2-9C06-D18AF9F5EF88}" destId="{53368A4A-5100-410B-8C9D-23BC83431945}" srcOrd="0" destOrd="0" presId="urn:microsoft.com/office/officeart/2008/layout/VerticalCurvedList"/>
    <dgm:cxn modelId="{065BB974-2BD3-4DDF-9CDD-20297912B218}" type="presOf" srcId="{34E88A59-C268-40B9-81F1-2C7F52A4DF61}" destId="{345F2A45-9C11-47EA-9987-7680F3BF14B1}" srcOrd="0" destOrd="0" presId="urn:microsoft.com/office/officeart/2008/layout/VerticalCurvedList"/>
    <dgm:cxn modelId="{A824A18C-5C3A-44A3-ADDA-610ABFC2A7F7}" type="presOf" srcId="{FDBE4860-5A36-4460-861D-C38B1630582B}" destId="{76FC8581-40F4-40EC-B031-65D3A3EE14AA}" srcOrd="0" destOrd="0" presId="urn:microsoft.com/office/officeart/2008/layout/VerticalCurvedList"/>
    <dgm:cxn modelId="{6D7AFF92-0153-446A-B5FF-F92FFBA34917}" srcId="{711B0020-93C7-4303-A412-2372F3C03957}" destId="{FDBE4860-5A36-4460-861D-C38B1630582B}" srcOrd="2" destOrd="0" parTransId="{1F0A13BE-D017-4C01-92D3-35966D01DBE6}" sibTransId="{0AF8EF7C-D94E-4EC4-B8B8-C3B6DCAE11EC}"/>
    <dgm:cxn modelId="{39C3CD93-10B2-4BEB-8863-914FE47A2408}" srcId="{711B0020-93C7-4303-A412-2372F3C03957}" destId="{34E88A59-C268-40B9-81F1-2C7F52A4DF61}" srcOrd="4" destOrd="0" parTransId="{01B14A77-DCD1-43C8-8901-D435DFE73B62}" sibTransId="{B66A050B-1ED0-450B-9358-893DF55CB704}"/>
    <dgm:cxn modelId="{45B7D395-7D07-457E-947D-01E88872DCDE}" type="presOf" srcId="{25D55AFB-C511-4482-AA7F-3595EA4FCF42}" destId="{C09DEA86-5271-461E-BE0B-A2123EE0CC68}" srcOrd="0" destOrd="0" presId="urn:microsoft.com/office/officeart/2008/layout/VerticalCurvedList"/>
    <dgm:cxn modelId="{54C07FAC-74AC-4773-87DB-1E467F5B3280}" type="presOf" srcId="{711B0020-93C7-4303-A412-2372F3C03957}" destId="{4F45DEE4-1C9B-48D4-BB31-3BDA556E5A95}" srcOrd="0" destOrd="0" presId="urn:microsoft.com/office/officeart/2008/layout/VerticalCurvedList"/>
    <dgm:cxn modelId="{1BE8EAB3-E30E-441C-8F6C-B983FED4D630}" srcId="{711B0020-93C7-4303-A412-2372F3C03957}" destId="{508C15F4-EE64-4D75-A6C4-9C9EB9BEDC1D}" srcOrd="3" destOrd="0" parTransId="{4711E85F-5EB3-46F3-91EF-5A68016E1318}" sibTransId="{C65D26AE-1D9E-4E07-9248-E5DB57FDF36B}"/>
    <dgm:cxn modelId="{A1D33ED7-8696-4313-A539-0C66F3692E83}" type="presOf" srcId="{4AA42500-F407-4F53-8890-0F1732716365}" destId="{02565B5C-C1A9-4846-B76F-F86532E8412A}" srcOrd="0" destOrd="0" presId="urn:microsoft.com/office/officeart/2008/layout/VerticalCurvedList"/>
    <dgm:cxn modelId="{2C9DA3EE-D822-4ADC-AA07-D70375CEF697}" srcId="{711B0020-93C7-4303-A412-2372F3C03957}" destId="{A31E3480-32BE-4A17-A6E5-1352BD85829E}" srcOrd="5" destOrd="0" parTransId="{CFC28C6D-D02F-4011-9BD9-BAE6A7F4A1AE}" sibTransId="{08A3CB1D-DA52-43E1-B86C-29C127DF923F}"/>
    <dgm:cxn modelId="{90DCF7F4-EBB0-4E59-B69E-8763F5FA79F0}" srcId="{711B0020-93C7-4303-A412-2372F3C03957}" destId="{F1E9ED08-F8DD-4FE2-9C06-D18AF9F5EF88}" srcOrd="1" destOrd="0" parTransId="{76F57990-95DC-47BC-947C-BA17E327D830}" sibTransId="{F66D4227-6CFF-40C3-A048-A892765A055F}"/>
    <dgm:cxn modelId="{BFFC56FA-2A63-469B-B283-E2E0E3C730CD}" type="presOf" srcId="{A31E3480-32BE-4A17-A6E5-1352BD85829E}" destId="{ACE75CE0-A7D3-4A88-A645-D3AC113D29FE}" srcOrd="0" destOrd="0" presId="urn:microsoft.com/office/officeart/2008/layout/VerticalCurvedList"/>
    <dgm:cxn modelId="{C1559048-DE0E-4D0E-9645-03E6CA24E9EA}" type="presParOf" srcId="{4F45DEE4-1C9B-48D4-BB31-3BDA556E5A95}" destId="{E14C4B0D-9BEC-4350-9360-9AB36AEE8606}" srcOrd="0" destOrd="0" presId="urn:microsoft.com/office/officeart/2008/layout/VerticalCurvedList"/>
    <dgm:cxn modelId="{498DA480-F061-4F77-A59A-9888D7BCFED0}" type="presParOf" srcId="{E14C4B0D-9BEC-4350-9360-9AB36AEE8606}" destId="{B4E4496D-8B50-497E-B9D4-40BCF093A934}" srcOrd="0" destOrd="0" presId="urn:microsoft.com/office/officeart/2008/layout/VerticalCurvedList"/>
    <dgm:cxn modelId="{0DF6C253-EC95-4A1B-8016-479403F1E96F}" type="presParOf" srcId="{B4E4496D-8B50-497E-B9D4-40BCF093A934}" destId="{154680EA-DD39-4ABC-AAFD-268DB260256F}" srcOrd="0" destOrd="0" presId="urn:microsoft.com/office/officeart/2008/layout/VerticalCurvedList"/>
    <dgm:cxn modelId="{66AC7964-FE11-432B-A9B3-F641CD80F7F0}" type="presParOf" srcId="{B4E4496D-8B50-497E-B9D4-40BCF093A934}" destId="{C09DEA86-5271-461E-BE0B-A2123EE0CC68}" srcOrd="1" destOrd="0" presId="urn:microsoft.com/office/officeart/2008/layout/VerticalCurvedList"/>
    <dgm:cxn modelId="{5315E773-D434-4BC9-887A-629058351F9F}" type="presParOf" srcId="{B4E4496D-8B50-497E-B9D4-40BCF093A934}" destId="{7F7EB350-91E6-4BC5-884B-BEA5B9ABB50D}" srcOrd="2" destOrd="0" presId="urn:microsoft.com/office/officeart/2008/layout/VerticalCurvedList"/>
    <dgm:cxn modelId="{AF177379-27E3-4992-BB3F-F3342E6AE08C}" type="presParOf" srcId="{B4E4496D-8B50-497E-B9D4-40BCF093A934}" destId="{A974B604-13A6-42F8-A949-3B30DDFF9B89}" srcOrd="3" destOrd="0" presId="urn:microsoft.com/office/officeart/2008/layout/VerticalCurvedList"/>
    <dgm:cxn modelId="{C96B15EC-CEC0-4CF8-BA5C-79555A8E7401}" type="presParOf" srcId="{E14C4B0D-9BEC-4350-9360-9AB36AEE8606}" destId="{02565B5C-C1A9-4846-B76F-F86532E8412A}" srcOrd="1" destOrd="0" presId="urn:microsoft.com/office/officeart/2008/layout/VerticalCurvedList"/>
    <dgm:cxn modelId="{2F3D738C-7C0B-4873-A732-AD71AB9CA499}" type="presParOf" srcId="{E14C4B0D-9BEC-4350-9360-9AB36AEE8606}" destId="{25FBAEBA-2F56-42A2-A71A-7197E0AD3BDD}" srcOrd="2" destOrd="0" presId="urn:microsoft.com/office/officeart/2008/layout/VerticalCurvedList"/>
    <dgm:cxn modelId="{583F67FD-2736-458E-820D-A561B22E4E64}" type="presParOf" srcId="{25FBAEBA-2F56-42A2-A71A-7197E0AD3BDD}" destId="{693BCBA9-728B-4905-9DB5-EEB845824CD3}" srcOrd="0" destOrd="0" presId="urn:microsoft.com/office/officeart/2008/layout/VerticalCurvedList"/>
    <dgm:cxn modelId="{B2DE8FC7-5818-4D3E-B1C2-27AA9B6DEABE}" type="presParOf" srcId="{E14C4B0D-9BEC-4350-9360-9AB36AEE8606}" destId="{53368A4A-5100-410B-8C9D-23BC83431945}" srcOrd="3" destOrd="0" presId="urn:microsoft.com/office/officeart/2008/layout/VerticalCurvedList"/>
    <dgm:cxn modelId="{9EB41FCB-9448-4198-A338-D6E7453FEA3D}" type="presParOf" srcId="{E14C4B0D-9BEC-4350-9360-9AB36AEE8606}" destId="{FD2E5DC9-8DF3-487C-B366-F7A91513E371}" srcOrd="4" destOrd="0" presId="urn:microsoft.com/office/officeart/2008/layout/VerticalCurvedList"/>
    <dgm:cxn modelId="{40238308-1BF6-4838-A391-409D80FEA33E}" type="presParOf" srcId="{FD2E5DC9-8DF3-487C-B366-F7A91513E371}" destId="{187BEC56-2B2A-4B37-A463-39641BC79C83}" srcOrd="0" destOrd="0" presId="urn:microsoft.com/office/officeart/2008/layout/VerticalCurvedList"/>
    <dgm:cxn modelId="{D4F84AF6-3A57-4EDF-9F10-078532AD5143}" type="presParOf" srcId="{E14C4B0D-9BEC-4350-9360-9AB36AEE8606}" destId="{76FC8581-40F4-40EC-B031-65D3A3EE14AA}" srcOrd="5" destOrd="0" presId="urn:microsoft.com/office/officeart/2008/layout/VerticalCurvedList"/>
    <dgm:cxn modelId="{DB57F168-C22F-4646-A7F1-FA7508688D1D}" type="presParOf" srcId="{E14C4B0D-9BEC-4350-9360-9AB36AEE8606}" destId="{D291252E-5143-4824-8F94-693545874921}" srcOrd="6" destOrd="0" presId="urn:microsoft.com/office/officeart/2008/layout/VerticalCurvedList"/>
    <dgm:cxn modelId="{515877D7-3108-4FED-AA45-40463C8F4B87}" type="presParOf" srcId="{D291252E-5143-4824-8F94-693545874921}" destId="{37078135-5F37-4726-86F3-0E356681A101}" srcOrd="0" destOrd="0" presId="urn:microsoft.com/office/officeart/2008/layout/VerticalCurvedList"/>
    <dgm:cxn modelId="{8C483DF1-CB33-4109-A523-74482F0A989B}" type="presParOf" srcId="{E14C4B0D-9BEC-4350-9360-9AB36AEE8606}" destId="{4CD53281-272E-404C-821D-4000D1428E34}" srcOrd="7" destOrd="0" presId="urn:microsoft.com/office/officeart/2008/layout/VerticalCurvedList"/>
    <dgm:cxn modelId="{98FDE66A-C841-4399-89C0-445DF7B27D98}" type="presParOf" srcId="{E14C4B0D-9BEC-4350-9360-9AB36AEE8606}" destId="{B1A61362-0C9C-46EB-BF8B-CE81E84CF730}" srcOrd="8" destOrd="0" presId="urn:microsoft.com/office/officeart/2008/layout/VerticalCurvedList"/>
    <dgm:cxn modelId="{08F2DE0A-2314-4BB7-980E-C655CA0405BD}" type="presParOf" srcId="{B1A61362-0C9C-46EB-BF8B-CE81E84CF730}" destId="{BEC4F2D6-3963-43C8-8746-BF137B3621DF}" srcOrd="0" destOrd="0" presId="urn:microsoft.com/office/officeart/2008/layout/VerticalCurvedList"/>
    <dgm:cxn modelId="{A1536FFD-4B27-4C37-8B9A-8A2E76534B67}" type="presParOf" srcId="{E14C4B0D-9BEC-4350-9360-9AB36AEE8606}" destId="{345F2A45-9C11-47EA-9987-7680F3BF14B1}" srcOrd="9" destOrd="0" presId="urn:microsoft.com/office/officeart/2008/layout/VerticalCurvedList"/>
    <dgm:cxn modelId="{A4A79CFE-77BB-43FB-9795-B178C17E0A26}" type="presParOf" srcId="{E14C4B0D-9BEC-4350-9360-9AB36AEE8606}" destId="{39C18FF5-0476-430E-9676-A08B2E96F1EB}" srcOrd="10" destOrd="0" presId="urn:microsoft.com/office/officeart/2008/layout/VerticalCurvedList"/>
    <dgm:cxn modelId="{2C290314-7AED-44D0-BEBB-BA67560521B4}" type="presParOf" srcId="{39C18FF5-0476-430E-9676-A08B2E96F1EB}" destId="{3A154519-6631-4CC0-8B32-1FA101966D98}" srcOrd="0" destOrd="0" presId="urn:microsoft.com/office/officeart/2008/layout/VerticalCurvedList"/>
    <dgm:cxn modelId="{C874FA08-C6E6-49ED-80CD-34F6EF78134B}" type="presParOf" srcId="{E14C4B0D-9BEC-4350-9360-9AB36AEE8606}" destId="{ACE75CE0-A7D3-4A88-A645-D3AC113D29FE}" srcOrd="11" destOrd="0" presId="urn:microsoft.com/office/officeart/2008/layout/VerticalCurvedList"/>
    <dgm:cxn modelId="{35454305-0FD8-4BEF-9C5D-0C50BB351D6F}" type="presParOf" srcId="{E14C4B0D-9BEC-4350-9360-9AB36AEE8606}" destId="{64CD6662-C063-4DB1-B529-8EE1B53A2168}" srcOrd="12" destOrd="0" presId="urn:microsoft.com/office/officeart/2008/layout/VerticalCurvedList"/>
    <dgm:cxn modelId="{7BF2A196-3A7A-4D08-814F-341D46336D99}" type="presParOf" srcId="{64CD6662-C063-4DB1-B529-8EE1B53A2168}" destId="{DB2F858E-AC01-49CF-9DAE-B6EF479971A3}"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D4060-1BBE-4F88-A82D-A216DB58532C}">
      <dsp:nvSpPr>
        <dsp:cNvPr id="0" name=""/>
        <dsp:cNvSpPr/>
      </dsp:nvSpPr>
      <dsp:spPr>
        <a:xfrm rot="5400000">
          <a:off x="5543257" y="113500"/>
          <a:ext cx="1717889" cy="1494564"/>
        </a:xfrm>
        <a:prstGeom prst="hexagon">
          <a:avLst>
            <a:gd name="adj" fmla="val 25000"/>
            <a:gd name="vf" fmla="val 115470"/>
          </a:avLst>
        </a:prstGeom>
        <a:solidFill>
          <a:schemeClr val="accent4">
            <a:shade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ru-RU" sz="3200" kern="1200" dirty="0">
              <a:latin typeface="Century Gothic" panose="020B0502020202020204" pitchFamily="34" charset="0"/>
            </a:rPr>
            <a:t>право</a:t>
          </a:r>
          <a:endParaRPr lang="ru-RU" sz="1600" kern="1200" dirty="0">
            <a:latin typeface="Century Gothic" panose="020B0502020202020204" pitchFamily="34" charset="0"/>
          </a:endParaRPr>
        </a:p>
      </dsp:txBody>
      <dsp:txXfrm rot="-5400000">
        <a:off x="5887822" y="269542"/>
        <a:ext cx="1028758" cy="1182481"/>
      </dsp:txXfrm>
    </dsp:sp>
    <dsp:sp modelId="{82CDEBEF-D463-40F0-97EB-6634D66280EA}">
      <dsp:nvSpPr>
        <dsp:cNvPr id="0" name=""/>
        <dsp:cNvSpPr/>
      </dsp:nvSpPr>
      <dsp:spPr>
        <a:xfrm>
          <a:off x="7194836" y="345415"/>
          <a:ext cx="1917165" cy="1030733"/>
        </a:xfrm>
        <a:prstGeom prst="rect">
          <a:avLst/>
        </a:prstGeom>
        <a:noFill/>
        <a:ln>
          <a:noFill/>
        </a:ln>
        <a:effectLst/>
      </dsp:spPr>
      <dsp:style>
        <a:lnRef idx="0">
          <a:scrgbClr r="0" g="0" b="0"/>
        </a:lnRef>
        <a:fillRef idx="0">
          <a:scrgbClr r="0" g="0" b="0"/>
        </a:fillRef>
        <a:effectRef idx="0">
          <a:scrgbClr r="0" g="0" b="0"/>
        </a:effectRef>
        <a:fontRef idx="minor"/>
      </dsp:style>
    </dsp:sp>
    <dsp:sp modelId="{5EAE845E-A348-4A26-B2E6-692AC7C147A2}">
      <dsp:nvSpPr>
        <dsp:cNvPr id="0" name=""/>
        <dsp:cNvSpPr/>
      </dsp:nvSpPr>
      <dsp:spPr>
        <a:xfrm rot="5400000">
          <a:off x="3929127" y="113500"/>
          <a:ext cx="1717889" cy="1494564"/>
        </a:xfrm>
        <a:prstGeom prst="hexagon">
          <a:avLst>
            <a:gd name="adj" fmla="val 25000"/>
            <a:gd name="vf" fmla="val 115470"/>
          </a:avLst>
        </a:prstGeom>
        <a:solidFill>
          <a:schemeClr val="accent4">
            <a:shade val="50000"/>
            <a:hueOff val="-52359"/>
            <a:satOff val="-1584"/>
            <a:lumOff val="10403"/>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11225">
            <a:lnSpc>
              <a:spcPct val="90000"/>
            </a:lnSpc>
            <a:spcBef>
              <a:spcPct val="0"/>
            </a:spcBef>
            <a:spcAft>
              <a:spcPct val="35000"/>
            </a:spcAft>
            <a:buNone/>
          </a:pPr>
          <a:r>
            <a:rPr lang="ru-RU" sz="2050" kern="1200" dirty="0">
              <a:latin typeface="Century Gothic" panose="020B0502020202020204" pitchFamily="34" charset="0"/>
            </a:rPr>
            <a:t>требования</a:t>
          </a:r>
        </a:p>
      </dsp:txBody>
      <dsp:txXfrm rot="-5400000">
        <a:off x="4273692" y="269542"/>
        <a:ext cx="1028758" cy="1182481"/>
      </dsp:txXfrm>
    </dsp:sp>
    <dsp:sp modelId="{7ABCDF55-CFAF-47FE-A21A-23B02C0B8842}">
      <dsp:nvSpPr>
        <dsp:cNvPr id="0" name=""/>
        <dsp:cNvSpPr/>
      </dsp:nvSpPr>
      <dsp:spPr>
        <a:xfrm rot="5400000">
          <a:off x="4733100" y="1571645"/>
          <a:ext cx="1717889" cy="1494564"/>
        </a:xfrm>
        <a:prstGeom prst="hexagon">
          <a:avLst>
            <a:gd name="adj" fmla="val 25000"/>
            <a:gd name="vf" fmla="val 115470"/>
          </a:avLst>
        </a:prstGeom>
        <a:solidFill>
          <a:schemeClr val="accent4">
            <a:shade val="50000"/>
            <a:hueOff val="-104717"/>
            <a:satOff val="-3169"/>
            <a:lumOff val="20806"/>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kern="1200" dirty="0">
              <a:latin typeface="Century Gothic" panose="020B0502020202020204" pitchFamily="34" charset="0"/>
            </a:rPr>
            <a:t>правила</a:t>
          </a:r>
          <a:endParaRPr lang="ru-RU" sz="2500" kern="1200" dirty="0">
            <a:latin typeface="Century Gothic" panose="020B0502020202020204" pitchFamily="34" charset="0"/>
          </a:endParaRPr>
        </a:p>
      </dsp:txBody>
      <dsp:txXfrm rot="-5400000">
        <a:off x="5077665" y="1727687"/>
        <a:ext cx="1028758" cy="1182481"/>
      </dsp:txXfrm>
    </dsp:sp>
    <dsp:sp modelId="{6BAEBD67-CC5F-432C-8D76-107ACE4C5E65}">
      <dsp:nvSpPr>
        <dsp:cNvPr id="0" name=""/>
        <dsp:cNvSpPr/>
      </dsp:nvSpPr>
      <dsp:spPr>
        <a:xfrm>
          <a:off x="2927598" y="1803560"/>
          <a:ext cx="1855321" cy="1030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endParaRPr lang="ru-RU" sz="2500" kern="1200"/>
        </a:p>
        <a:p>
          <a:pPr marL="0" lvl="0" indent="0" algn="r" defTabSz="1111250">
            <a:lnSpc>
              <a:spcPct val="90000"/>
            </a:lnSpc>
            <a:spcBef>
              <a:spcPct val="0"/>
            </a:spcBef>
            <a:spcAft>
              <a:spcPct val="35000"/>
            </a:spcAft>
            <a:buNone/>
          </a:pPr>
          <a:endParaRPr lang="ru-RU" sz="2500" kern="1200"/>
        </a:p>
      </dsp:txBody>
      <dsp:txXfrm>
        <a:off x="2927598" y="1803560"/>
        <a:ext cx="1855321" cy="1030733"/>
      </dsp:txXfrm>
    </dsp:sp>
    <dsp:sp modelId="{0FF4D7F1-1EB3-4C1A-99B5-040BDFDACB8E}">
      <dsp:nvSpPr>
        <dsp:cNvPr id="0" name=""/>
        <dsp:cNvSpPr/>
      </dsp:nvSpPr>
      <dsp:spPr>
        <a:xfrm rot="5400000">
          <a:off x="6347229" y="1571645"/>
          <a:ext cx="1717889" cy="1494564"/>
        </a:xfrm>
        <a:prstGeom prst="hexagon">
          <a:avLst>
            <a:gd name="adj" fmla="val 25000"/>
            <a:gd name="vf" fmla="val 115470"/>
          </a:avLst>
        </a:prstGeom>
        <a:solidFill>
          <a:schemeClr val="accent4">
            <a:shade val="50000"/>
            <a:hueOff val="-157076"/>
            <a:satOff val="-4753"/>
            <a:lumOff val="31209"/>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ru-RU" sz="2200" kern="1200" dirty="0">
              <a:latin typeface="Century Gothic" panose="020B0502020202020204" pitchFamily="34" charset="0"/>
            </a:rPr>
            <a:t>стандарты</a:t>
          </a:r>
        </a:p>
      </dsp:txBody>
      <dsp:txXfrm rot="-5400000">
        <a:off x="6691794" y="1727687"/>
        <a:ext cx="1028758" cy="1182481"/>
      </dsp:txXfrm>
    </dsp:sp>
    <dsp:sp modelId="{A001B432-3C88-417D-BB9B-2E413307CF82}">
      <dsp:nvSpPr>
        <dsp:cNvPr id="0" name=""/>
        <dsp:cNvSpPr/>
      </dsp:nvSpPr>
      <dsp:spPr>
        <a:xfrm rot="5400000">
          <a:off x="5543257" y="3029790"/>
          <a:ext cx="1717889" cy="1494564"/>
        </a:xfrm>
        <a:prstGeom prst="hexagon">
          <a:avLst>
            <a:gd name="adj" fmla="val 25000"/>
            <a:gd name="vf" fmla="val 115470"/>
          </a:avLst>
        </a:prstGeom>
        <a:solidFill>
          <a:srgbClr val="5C477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kern="1200" dirty="0">
              <a:latin typeface="Century Gothic" panose="020B0502020202020204" pitchFamily="34" charset="0"/>
            </a:rPr>
            <a:t>регламенты</a:t>
          </a:r>
          <a:endParaRPr lang="ru-RU" sz="1600" kern="1200" dirty="0">
            <a:latin typeface="Century Gothic" panose="020B0502020202020204" pitchFamily="34" charset="0"/>
          </a:endParaRPr>
        </a:p>
      </dsp:txBody>
      <dsp:txXfrm rot="-5400000">
        <a:off x="5887822" y="3185832"/>
        <a:ext cx="1028758" cy="1182481"/>
      </dsp:txXfrm>
    </dsp:sp>
    <dsp:sp modelId="{A18D05EB-7251-4F91-9702-7D590E847B0D}">
      <dsp:nvSpPr>
        <dsp:cNvPr id="0" name=""/>
        <dsp:cNvSpPr/>
      </dsp:nvSpPr>
      <dsp:spPr>
        <a:xfrm>
          <a:off x="7194836" y="3261705"/>
          <a:ext cx="1917165" cy="1030733"/>
        </a:xfrm>
        <a:prstGeom prst="rect">
          <a:avLst/>
        </a:prstGeom>
        <a:noFill/>
        <a:ln>
          <a:noFill/>
        </a:ln>
        <a:effectLst/>
      </dsp:spPr>
      <dsp:style>
        <a:lnRef idx="0">
          <a:scrgbClr r="0" g="0" b="0"/>
        </a:lnRef>
        <a:fillRef idx="0">
          <a:scrgbClr r="0" g="0" b="0"/>
        </a:fillRef>
        <a:effectRef idx="0">
          <a:scrgbClr r="0" g="0" b="0"/>
        </a:effectRef>
        <a:fontRef idx="minor"/>
      </dsp:style>
    </dsp:sp>
    <dsp:sp modelId="{2718D014-8DA1-4815-B208-608D8A819058}">
      <dsp:nvSpPr>
        <dsp:cNvPr id="0" name=""/>
        <dsp:cNvSpPr/>
      </dsp:nvSpPr>
      <dsp:spPr>
        <a:xfrm rot="5400000">
          <a:off x="3929127" y="3029790"/>
          <a:ext cx="1717889" cy="1494564"/>
        </a:xfrm>
        <a:prstGeom prst="hexagon">
          <a:avLst>
            <a:gd name="adj" fmla="val 25000"/>
            <a:gd name="vf" fmla="val 115470"/>
          </a:avLst>
        </a:prstGeom>
        <a:solidFill>
          <a:schemeClr val="accent4">
            <a:shade val="50000"/>
            <a:hueOff val="-157076"/>
            <a:satOff val="-4753"/>
            <a:lumOff val="31209"/>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ru-RU" sz="2000" kern="1200" dirty="0">
              <a:latin typeface="Century Gothic" panose="020B0502020202020204" pitchFamily="34" charset="0"/>
            </a:rPr>
            <a:t>управление</a:t>
          </a:r>
          <a:endParaRPr lang="ru-RU" sz="1700" kern="1200" dirty="0">
            <a:latin typeface="Century Gothic" panose="020B0502020202020204" pitchFamily="34" charset="0"/>
          </a:endParaRPr>
        </a:p>
      </dsp:txBody>
      <dsp:txXfrm rot="-5400000">
        <a:off x="4273692" y="3185832"/>
        <a:ext cx="1028758" cy="1182481"/>
      </dsp:txXfrm>
    </dsp:sp>
    <dsp:sp modelId="{384B8186-F110-4FAD-ADF1-E8D88E089773}">
      <dsp:nvSpPr>
        <dsp:cNvPr id="0" name=""/>
        <dsp:cNvSpPr/>
      </dsp:nvSpPr>
      <dsp:spPr>
        <a:xfrm rot="5400000">
          <a:off x="4733100" y="4487935"/>
          <a:ext cx="1717889" cy="1494564"/>
        </a:xfrm>
        <a:prstGeom prst="hexagon">
          <a:avLst>
            <a:gd name="adj" fmla="val 25000"/>
            <a:gd name="vf" fmla="val 115470"/>
          </a:avLst>
        </a:prstGeom>
        <a:solidFill>
          <a:schemeClr val="accent4">
            <a:shade val="50000"/>
            <a:hueOff val="-104717"/>
            <a:satOff val="-3169"/>
            <a:lumOff val="20806"/>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kern="1200" dirty="0">
              <a:latin typeface="Century Gothic" panose="020B0502020202020204" pitchFamily="34" charset="0"/>
            </a:rPr>
            <a:t>прозрачность</a:t>
          </a:r>
          <a:endParaRPr lang="ru-RU" sz="1650" kern="1200" dirty="0">
            <a:latin typeface="Century Gothic" panose="020B0502020202020204" pitchFamily="34" charset="0"/>
          </a:endParaRPr>
        </a:p>
      </dsp:txBody>
      <dsp:txXfrm rot="-5400000">
        <a:off x="5077665" y="4643977"/>
        <a:ext cx="1028758" cy="1182481"/>
      </dsp:txXfrm>
    </dsp:sp>
    <dsp:sp modelId="{322EA19A-59E8-4651-A148-9929BE90712A}">
      <dsp:nvSpPr>
        <dsp:cNvPr id="0" name=""/>
        <dsp:cNvSpPr/>
      </dsp:nvSpPr>
      <dsp:spPr>
        <a:xfrm>
          <a:off x="2927598" y="4719850"/>
          <a:ext cx="1855321" cy="1030733"/>
        </a:xfrm>
        <a:prstGeom prst="rect">
          <a:avLst/>
        </a:prstGeom>
        <a:noFill/>
        <a:ln>
          <a:noFill/>
        </a:ln>
        <a:effectLst/>
      </dsp:spPr>
      <dsp:style>
        <a:lnRef idx="0">
          <a:scrgbClr r="0" g="0" b="0"/>
        </a:lnRef>
        <a:fillRef idx="0">
          <a:scrgbClr r="0" g="0" b="0"/>
        </a:fillRef>
        <a:effectRef idx="0">
          <a:scrgbClr r="0" g="0" b="0"/>
        </a:effectRef>
        <a:fontRef idx="minor"/>
      </dsp:style>
    </dsp:sp>
    <dsp:sp modelId="{894BAAB6-DD50-4EE9-A7E5-DA8E465F0120}">
      <dsp:nvSpPr>
        <dsp:cNvPr id="0" name=""/>
        <dsp:cNvSpPr/>
      </dsp:nvSpPr>
      <dsp:spPr>
        <a:xfrm rot="5400000">
          <a:off x="6347229" y="4487935"/>
          <a:ext cx="1717889" cy="1494564"/>
        </a:xfrm>
        <a:prstGeom prst="hexagon">
          <a:avLst>
            <a:gd name="adj" fmla="val 25000"/>
            <a:gd name="vf" fmla="val 115470"/>
          </a:avLst>
        </a:prstGeom>
        <a:solidFill>
          <a:schemeClr val="accent4">
            <a:shade val="50000"/>
            <a:hueOff val="-52359"/>
            <a:satOff val="-1584"/>
            <a:lumOff val="10403"/>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ru-RU" sz="2400" kern="1200" dirty="0">
              <a:latin typeface="Century Gothic" panose="020B0502020202020204" pitchFamily="34" charset="0"/>
            </a:rPr>
            <a:t>политики</a:t>
          </a:r>
          <a:endParaRPr lang="ru-RU" sz="2300" kern="1200" dirty="0">
            <a:latin typeface="Century Gothic" panose="020B0502020202020204" pitchFamily="34" charset="0"/>
          </a:endParaRPr>
        </a:p>
      </dsp:txBody>
      <dsp:txXfrm rot="-5400000">
        <a:off x="6691794" y="4643977"/>
        <a:ext cx="1028758" cy="11824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8D2F2-FFFA-4224-847B-F3FAA26313B9}">
      <dsp:nvSpPr>
        <dsp:cNvPr id="0" name=""/>
        <dsp:cNvSpPr/>
      </dsp:nvSpPr>
      <dsp:spPr>
        <a:xfrm rot="5400000">
          <a:off x="1793578" y="396578"/>
          <a:ext cx="3183466" cy="3186176"/>
        </a:xfrm>
        <a:prstGeom prst="round2SameRect">
          <a:avLst/>
        </a:prstGeom>
        <a:solidFill>
          <a:srgbClr val="B09FC5">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a:solidFill>
                <a:srgbClr val="5C4776"/>
              </a:solidFill>
              <a:latin typeface="Century Gothic" panose="020B0502020202020204" pitchFamily="34" charset="0"/>
            </a:rPr>
            <a:t>Уголовно-правовой</a:t>
          </a:r>
        </a:p>
        <a:p>
          <a:pPr marL="228600" lvl="1" indent="-228600" algn="l" defTabSz="889000">
            <a:lnSpc>
              <a:spcPct val="90000"/>
            </a:lnSpc>
            <a:spcBef>
              <a:spcPct val="0"/>
            </a:spcBef>
            <a:spcAft>
              <a:spcPct val="15000"/>
            </a:spcAft>
            <a:buChar char="•"/>
          </a:pPr>
          <a:r>
            <a:rPr lang="ru-RU" sz="2000" kern="1200" dirty="0">
              <a:solidFill>
                <a:srgbClr val="5C4776"/>
              </a:solidFill>
              <a:latin typeface="Century Gothic" panose="020B0502020202020204" pitchFamily="34" charset="0"/>
            </a:rPr>
            <a:t>Налоговый</a:t>
          </a:r>
        </a:p>
        <a:p>
          <a:pPr marL="228600" lvl="1" indent="-228600" algn="l" defTabSz="889000">
            <a:lnSpc>
              <a:spcPct val="90000"/>
            </a:lnSpc>
            <a:spcBef>
              <a:spcPct val="0"/>
            </a:spcBef>
            <a:spcAft>
              <a:spcPct val="15000"/>
            </a:spcAft>
            <a:buChar char="•"/>
          </a:pPr>
          <a:r>
            <a:rPr lang="ru-RU" sz="2000" kern="1200" dirty="0">
              <a:solidFill>
                <a:srgbClr val="5C4776"/>
              </a:solidFill>
              <a:latin typeface="Century Gothic" panose="020B0502020202020204" pitchFamily="34" charset="0"/>
            </a:rPr>
            <a:t>Антикоррупционный</a:t>
          </a:r>
        </a:p>
        <a:p>
          <a:pPr marL="228600" lvl="1" indent="-228600" algn="l" defTabSz="889000">
            <a:lnSpc>
              <a:spcPct val="90000"/>
            </a:lnSpc>
            <a:spcBef>
              <a:spcPct val="0"/>
            </a:spcBef>
            <a:spcAft>
              <a:spcPct val="15000"/>
            </a:spcAft>
            <a:buChar char="•"/>
          </a:pPr>
          <a:r>
            <a:rPr lang="ru-RU" sz="2000" kern="1200" dirty="0">
              <a:solidFill>
                <a:srgbClr val="5C4776"/>
              </a:solidFill>
              <a:latin typeface="Century Gothic" panose="020B0502020202020204" pitchFamily="34" charset="0"/>
            </a:rPr>
            <a:t>Трудовой</a:t>
          </a:r>
        </a:p>
        <a:p>
          <a:pPr marL="228600" lvl="1" indent="-228600" algn="l" defTabSz="889000">
            <a:lnSpc>
              <a:spcPct val="90000"/>
            </a:lnSpc>
            <a:spcBef>
              <a:spcPct val="0"/>
            </a:spcBef>
            <a:spcAft>
              <a:spcPct val="15000"/>
            </a:spcAft>
            <a:buChar char="•"/>
          </a:pPr>
          <a:r>
            <a:rPr lang="ru-RU" sz="2000" kern="1200" dirty="0">
              <a:solidFill>
                <a:srgbClr val="5C4776"/>
              </a:solidFill>
              <a:latin typeface="Century Gothic" panose="020B0502020202020204" pitchFamily="34" charset="0"/>
            </a:rPr>
            <a:t>Иные</a:t>
          </a:r>
        </a:p>
      </dsp:txBody>
      <dsp:txXfrm rot="-5400000">
        <a:off x="1792223" y="553337"/>
        <a:ext cx="3030772" cy="2872658"/>
      </dsp:txXfrm>
    </dsp:sp>
    <dsp:sp modelId="{DA7376EA-B64F-40F4-95D2-03C650CB4F16}">
      <dsp:nvSpPr>
        <dsp:cNvPr id="0" name=""/>
        <dsp:cNvSpPr/>
      </dsp:nvSpPr>
      <dsp:spPr>
        <a:xfrm>
          <a:off x="0" y="0"/>
          <a:ext cx="1792224" cy="3979333"/>
        </a:xfrm>
        <a:prstGeom prst="roundRect">
          <a:avLst/>
        </a:prstGeom>
        <a:solidFill>
          <a:srgbClr val="5C4776"/>
        </a:solidFill>
        <a:ln w="57150" cap="flat" cmpd="sng" algn="ctr">
          <a:solidFill>
            <a:srgbClr val="B09FC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ru-RU" sz="2800" kern="1200" dirty="0">
              <a:solidFill>
                <a:srgbClr val="FFFFFF"/>
              </a:solidFill>
              <a:latin typeface="Century Gothic" panose="020B0502020202020204" pitchFamily="34" charset="0"/>
            </a:rPr>
            <a:t>Общие</a:t>
          </a:r>
        </a:p>
      </dsp:txBody>
      <dsp:txXfrm>
        <a:off x="87489" y="87489"/>
        <a:ext cx="1617246" cy="38043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8D2F2-FFFA-4224-847B-F3FAA26313B9}">
      <dsp:nvSpPr>
        <dsp:cNvPr id="0" name=""/>
        <dsp:cNvSpPr/>
      </dsp:nvSpPr>
      <dsp:spPr>
        <a:xfrm rot="5400000">
          <a:off x="1793578" y="396578"/>
          <a:ext cx="3183466" cy="3186176"/>
        </a:xfrm>
        <a:prstGeom prst="round2SameRect">
          <a:avLst/>
        </a:prstGeom>
        <a:solidFill>
          <a:srgbClr val="E4D4E3"/>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ru-RU" sz="1700" kern="1200" spc="180" dirty="0">
              <a:solidFill>
                <a:srgbClr val="5C4776"/>
              </a:solidFill>
              <a:latin typeface="Century Gothic" panose="020B0502020202020204" pitchFamily="34" charset="0"/>
              <a:cs typeface="Arial"/>
            </a:rPr>
            <a:t>Экологический</a:t>
          </a:r>
          <a:endParaRPr lang="ru-RU" sz="1700" kern="1200" dirty="0">
            <a:solidFill>
              <a:srgbClr val="5C4776"/>
            </a:solidFill>
            <a:latin typeface="Century Gothic" panose="020B0502020202020204" pitchFamily="34" charset="0"/>
          </a:endParaRPr>
        </a:p>
        <a:p>
          <a:pPr marL="171450" lvl="1" indent="-171450" algn="l" defTabSz="755650">
            <a:lnSpc>
              <a:spcPct val="90000"/>
            </a:lnSpc>
            <a:spcBef>
              <a:spcPct val="0"/>
            </a:spcBef>
            <a:spcAft>
              <a:spcPct val="15000"/>
            </a:spcAft>
            <a:buChar char="•"/>
          </a:pPr>
          <a:r>
            <a:rPr lang="ru-RU" sz="1700" kern="1200" spc="160" dirty="0" err="1">
              <a:solidFill>
                <a:srgbClr val="5C4776"/>
              </a:solidFill>
              <a:latin typeface="Century Gothic" panose="020B0502020202020204" pitchFamily="34" charset="0"/>
              <a:cs typeface="Arial"/>
            </a:rPr>
            <a:t>Комплаенс</a:t>
          </a:r>
          <a:r>
            <a:rPr lang="ru-RU" sz="1700" kern="1200" spc="-15" dirty="0">
              <a:solidFill>
                <a:srgbClr val="5C4776"/>
              </a:solidFill>
              <a:latin typeface="Century Gothic" panose="020B0502020202020204" pitchFamily="34" charset="0"/>
              <a:cs typeface="Arial"/>
            </a:rPr>
            <a:t> </a:t>
          </a:r>
          <a:r>
            <a:rPr lang="ru-RU" sz="1700" kern="1200" spc="-200" dirty="0">
              <a:solidFill>
                <a:srgbClr val="5C4776"/>
              </a:solidFill>
              <a:latin typeface="Century Gothic" panose="020B0502020202020204" pitchFamily="34" charset="0"/>
              <a:cs typeface="Arial"/>
            </a:rPr>
            <a:t>в</a:t>
          </a:r>
          <a:r>
            <a:rPr lang="ru-RU" sz="1700" kern="1200" spc="-15" dirty="0">
              <a:solidFill>
                <a:srgbClr val="5C4776"/>
              </a:solidFill>
              <a:latin typeface="Century Gothic" panose="020B0502020202020204" pitchFamily="34" charset="0"/>
              <a:cs typeface="Arial"/>
            </a:rPr>
            <a:t> </a:t>
          </a:r>
          <a:r>
            <a:rPr lang="ru-RU" sz="1700" kern="1200" spc="105" dirty="0">
              <a:solidFill>
                <a:srgbClr val="5C4776"/>
              </a:solidFill>
              <a:latin typeface="Century Gothic" panose="020B0502020202020204" pitchFamily="34" charset="0"/>
              <a:cs typeface="Arial"/>
            </a:rPr>
            <a:t>фармацевтике</a:t>
          </a:r>
          <a:endParaRPr lang="ru-RU" sz="1700" kern="1200" dirty="0">
            <a:solidFill>
              <a:srgbClr val="5C4776"/>
            </a:solidFill>
            <a:latin typeface="Century Gothic" panose="020B0502020202020204" pitchFamily="34" charset="0"/>
            <a:cs typeface="Arial"/>
          </a:endParaRPr>
        </a:p>
        <a:p>
          <a:pPr marL="171450" lvl="1" indent="-171450" algn="l" defTabSz="755650">
            <a:lnSpc>
              <a:spcPct val="90000"/>
            </a:lnSpc>
            <a:spcBef>
              <a:spcPct val="0"/>
            </a:spcBef>
            <a:spcAft>
              <a:spcPct val="15000"/>
            </a:spcAft>
            <a:buChar char="•"/>
          </a:pPr>
          <a:r>
            <a:rPr lang="ru-RU" sz="1700" kern="1200" spc="90" dirty="0" err="1">
              <a:solidFill>
                <a:srgbClr val="5C4776"/>
              </a:solidFill>
              <a:latin typeface="Century Gothic" panose="020B0502020202020204" pitchFamily="34" charset="0"/>
              <a:cs typeface="Arial"/>
            </a:rPr>
            <a:t>Санкционный</a:t>
          </a:r>
          <a:endParaRPr lang="ru-RU" sz="1700" kern="1200" dirty="0">
            <a:solidFill>
              <a:srgbClr val="5C4776"/>
            </a:solidFill>
            <a:latin typeface="Century Gothic" panose="020B0502020202020204" pitchFamily="34" charset="0"/>
            <a:cs typeface="Arial"/>
          </a:endParaRPr>
        </a:p>
        <a:p>
          <a:pPr marL="171450" lvl="1" indent="-171450" algn="l" defTabSz="755650">
            <a:lnSpc>
              <a:spcPct val="90000"/>
            </a:lnSpc>
            <a:spcBef>
              <a:spcPct val="0"/>
            </a:spcBef>
            <a:spcAft>
              <a:spcPct val="15000"/>
            </a:spcAft>
            <a:buChar char="•"/>
          </a:pPr>
          <a:r>
            <a:rPr lang="ru-RU" sz="1700" kern="1200" spc="160" dirty="0" err="1">
              <a:solidFill>
                <a:srgbClr val="5C4776"/>
              </a:solidFill>
              <a:latin typeface="Century Gothic" panose="020B0502020202020204" pitchFamily="34" charset="0"/>
              <a:cs typeface="Arial"/>
            </a:rPr>
            <a:t>Комплаенс</a:t>
          </a:r>
          <a:r>
            <a:rPr lang="ru-RU" sz="1700" kern="1200" spc="-10" dirty="0">
              <a:solidFill>
                <a:srgbClr val="5C4776"/>
              </a:solidFill>
              <a:latin typeface="Century Gothic" panose="020B0502020202020204" pitchFamily="34" charset="0"/>
              <a:cs typeface="Arial"/>
            </a:rPr>
            <a:t> </a:t>
          </a:r>
          <a:r>
            <a:rPr lang="ru-RU" sz="1700" kern="1200" spc="-200" dirty="0">
              <a:solidFill>
                <a:srgbClr val="5C4776"/>
              </a:solidFill>
              <a:latin typeface="Century Gothic" panose="020B0502020202020204" pitchFamily="34" charset="0"/>
              <a:cs typeface="Arial"/>
            </a:rPr>
            <a:t>в</a:t>
          </a:r>
          <a:r>
            <a:rPr lang="ru-RU" sz="1700" kern="1200" spc="-5" dirty="0">
              <a:solidFill>
                <a:srgbClr val="5C4776"/>
              </a:solidFill>
              <a:latin typeface="Century Gothic" panose="020B0502020202020204" pitchFamily="34" charset="0"/>
              <a:cs typeface="Arial"/>
            </a:rPr>
            <a:t> </a:t>
          </a:r>
          <a:r>
            <a:rPr lang="ru-RU" sz="1700" kern="1200" spc="180" dirty="0">
              <a:solidFill>
                <a:srgbClr val="5C4776"/>
              </a:solidFill>
              <a:latin typeface="Century Gothic" panose="020B0502020202020204" pitchFamily="34" charset="0"/>
              <a:cs typeface="Arial"/>
            </a:rPr>
            <a:t>области </a:t>
          </a:r>
          <a:r>
            <a:rPr lang="ru-RU" sz="1700" kern="1200" spc="185" dirty="0">
              <a:solidFill>
                <a:srgbClr val="5C4776"/>
              </a:solidFill>
              <a:latin typeface="Century Gothic" panose="020B0502020202020204" pitchFamily="34" charset="0"/>
              <a:cs typeface="Arial"/>
            </a:rPr>
            <a:t> </a:t>
          </a:r>
          <a:r>
            <a:rPr lang="ru-RU" sz="1700" kern="1200" spc="95" dirty="0">
              <a:solidFill>
                <a:srgbClr val="5C4776"/>
              </a:solidFill>
              <a:latin typeface="Century Gothic" panose="020B0502020202020204" pitchFamily="34" charset="0"/>
              <a:cs typeface="Arial"/>
            </a:rPr>
            <a:t>корпоративных </a:t>
          </a:r>
          <a:r>
            <a:rPr lang="ru-RU" sz="1700" kern="1200" spc="160" dirty="0">
              <a:solidFill>
                <a:srgbClr val="5C4776"/>
              </a:solidFill>
              <a:latin typeface="Century Gothic" panose="020B0502020202020204" pitchFamily="34" charset="0"/>
              <a:cs typeface="Arial"/>
            </a:rPr>
            <a:t>закупок</a:t>
          </a:r>
          <a:endParaRPr lang="ru-RU" sz="1700" kern="1200" spc="-930" dirty="0">
            <a:solidFill>
              <a:srgbClr val="5C4776"/>
            </a:solidFill>
            <a:latin typeface="Century Gothic" panose="020B0502020202020204" pitchFamily="34" charset="0"/>
            <a:cs typeface="Arial"/>
          </a:endParaRPr>
        </a:p>
        <a:p>
          <a:pPr marL="171450" lvl="1" indent="-171450" algn="l" defTabSz="755650">
            <a:lnSpc>
              <a:spcPct val="90000"/>
            </a:lnSpc>
            <a:spcBef>
              <a:spcPct val="0"/>
            </a:spcBef>
            <a:spcAft>
              <a:spcPct val="15000"/>
            </a:spcAft>
            <a:buChar char="•"/>
          </a:pPr>
          <a:r>
            <a:rPr lang="ru-RU" sz="1700" kern="1200" spc="160" dirty="0" err="1">
              <a:solidFill>
                <a:srgbClr val="5C4776"/>
              </a:solidFill>
              <a:latin typeface="Century Gothic" panose="020B0502020202020204" pitchFamily="34" charset="0"/>
              <a:cs typeface="Arial"/>
            </a:rPr>
            <a:t>Комплаенс</a:t>
          </a:r>
          <a:r>
            <a:rPr lang="ru-RU" sz="1700" kern="1200" spc="-15" dirty="0">
              <a:solidFill>
                <a:srgbClr val="5C4776"/>
              </a:solidFill>
              <a:latin typeface="Century Gothic" panose="020B0502020202020204" pitchFamily="34" charset="0"/>
              <a:cs typeface="Arial"/>
            </a:rPr>
            <a:t> </a:t>
          </a:r>
          <a:r>
            <a:rPr lang="ru-RU" sz="1700" kern="1200" spc="195" dirty="0">
              <a:solidFill>
                <a:srgbClr val="5C4776"/>
              </a:solidFill>
              <a:latin typeface="Century Gothic" panose="020B0502020202020204" pitchFamily="34" charset="0"/>
              <a:cs typeface="Arial"/>
            </a:rPr>
            <a:t>на</a:t>
          </a:r>
          <a:r>
            <a:rPr lang="ru-RU" sz="1700" kern="1200" spc="-10" dirty="0">
              <a:solidFill>
                <a:srgbClr val="5C4776"/>
              </a:solidFill>
              <a:latin typeface="Century Gothic" panose="020B0502020202020204" pitchFamily="34" charset="0"/>
              <a:cs typeface="Arial"/>
            </a:rPr>
            <a:t> </a:t>
          </a:r>
          <a:r>
            <a:rPr lang="ru-RU" sz="1700" kern="1200" spc="114" dirty="0">
              <a:solidFill>
                <a:srgbClr val="5C4776"/>
              </a:solidFill>
              <a:latin typeface="Century Gothic" panose="020B0502020202020204" pitchFamily="34" charset="0"/>
              <a:cs typeface="Arial"/>
            </a:rPr>
            <a:t>финансовом</a:t>
          </a:r>
          <a:r>
            <a:rPr lang="ru-RU" sz="1700" kern="1200" spc="-10" dirty="0">
              <a:solidFill>
                <a:srgbClr val="5C4776"/>
              </a:solidFill>
              <a:latin typeface="Century Gothic" panose="020B0502020202020204" pitchFamily="34" charset="0"/>
              <a:cs typeface="Arial"/>
            </a:rPr>
            <a:t> </a:t>
          </a:r>
          <a:r>
            <a:rPr lang="ru-RU" sz="1700" kern="1200" spc="95" dirty="0">
              <a:solidFill>
                <a:srgbClr val="5C4776"/>
              </a:solidFill>
              <a:latin typeface="Century Gothic" panose="020B0502020202020204" pitchFamily="34" charset="0"/>
              <a:cs typeface="Arial"/>
            </a:rPr>
            <a:t>рынке </a:t>
          </a:r>
          <a:endParaRPr lang="ru-RU" sz="1700" kern="1200" spc="-930" dirty="0">
            <a:solidFill>
              <a:srgbClr val="5C4776"/>
            </a:solidFill>
            <a:latin typeface="Century Gothic" panose="020B0502020202020204" pitchFamily="34" charset="0"/>
            <a:cs typeface="Arial"/>
          </a:endParaRPr>
        </a:p>
        <a:p>
          <a:pPr marL="171450" lvl="1" indent="-171450" algn="l" defTabSz="755650">
            <a:lnSpc>
              <a:spcPct val="90000"/>
            </a:lnSpc>
            <a:spcBef>
              <a:spcPct val="0"/>
            </a:spcBef>
            <a:spcAft>
              <a:spcPct val="15000"/>
            </a:spcAft>
            <a:buChar char="•"/>
          </a:pPr>
          <a:r>
            <a:rPr lang="ru-RU" sz="1700" kern="1200" spc="-65" dirty="0">
              <a:solidFill>
                <a:srgbClr val="5C4776"/>
              </a:solidFill>
              <a:latin typeface="Century Gothic" panose="020B0502020202020204" pitchFamily="34" charset="0"/>
              <a:cs typeface="Arial"/>
            </a:rPr>
            <a:t>Иные</a:t>
          </a:r>
          <a:endParaRPr lang="ru-RU" sz="1700" kern="1200" dirty="0">
            <a:solidFill>
              <a:srgbClr val="5C4776"/>
            </a:solidFill>
            <a:latin typeface="Century Gothic" panose="020B0502020202020204" pitchFamily="34" charset="0"/>
            <a:cs typeface="Arial"/>
          </a:endParaRPr>
        </a:p>
      </dsp:txBody>
      <dsp:txXfrm rot="-5400000">
        <a:off x="1792223" y="553337"/>
        <a:ext cx="3030772" cy="2872658"/>
      </dsp:txXfrm>
    </dsp:sp>
    <dsp:sp modelId="{DA7376EA-B64F-40F4-95D2-03C650CB4F16}">
      <dsp:nvSpPr>
        <dsp:cNvPr id="0" name=""/>
        <dsp:cNvSpPr/>
      </dsp:nvSpPr>
      <dsp:spPr>
        <a:xfrm>
          <a:off x="0" y="0"/>
          <a:ext cx="1792224" cy="3979333"/>
        </a:xfrm>
        <a:prstGeom prst="roundRect">
          <a:avLst/>
        </a:prstGeom>
        <a:solidFill>
          <a:srgbClr val="B03071"/>
        </a:solidFill>
        <a:ln w="76200" cap="flat" cmpd="sng" algn="ctr">
          <a:solidFill>
            <a:srgbClr val="E4D4E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ru-RU" sz="1600" kern="1200" dirty="0">
              <a:solidFill>
                <a:srgbClr val="FFFFFF"/>
              </a:solidFill>
              <a:latin typeface="Century Gothic" panose="020B0502020202020204" pitchFamily="34" charset="0"/>
            </a:rPr>
            <a:t>Специальные</a:t>
          </a:r>
        </a:p>
      </dsp:txBody>
      <dsp:txXfrm>
        <a:off x="87489" y="87489"/>
        <a:ext cx="1617246" cy="38043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F4DB1-4B83-4178-97D2-D8A57DA64715}">
      <dsp:nvSpPr>
        <dsp:cNvPr id="0" name=""/>
        <dsp:cNvSpPr/>
      </dsp:nvSpPr>
      <dsp:spPr>
        <a:xfrm>
          <a:off x="-7384439" y="-1129637"/>
          <a:ext cx="8795542" cy="8795542"/>
        </a:xfrm>
        <a:prstGeom prst="blockArc">
          <a:avLst>
            <a:gd name="adj1" fmla="val 18900000"/>
            <a:gd name="adj2" fmla="val 2700000"/>
            <a:gd name="adj3" fmla="val 246"/>
          </a:avLst>
        </a:pr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4A7929-0F6E-4FDB-8E8B-8C416F49D9D8}">
      <dsp:nvSpPr>
        <dsp:cNvPr id="0" name=""/>
        <dsp:cNvSpPr/>
      </dsp:nvSpPr>
      <dsp:spPr>
        <a:xfrm>
          <a:off x="458519" y="297138"/>
          <a:ext cx="7582221" cy="594015"/>
        </a:xfrm>
        <a:prstGeom prst="rect">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500" tIns="43180" rIns="43180" bIns="43180" numCol="1" spcCol="1270" anchor="ctr" anchorCtr="0">
          <a:noAutofit/>
        </a:bodyPr>
        <a:lstStyle/>
        <a:p>
          <a:pPr marL="0" lvl="0" indent="0" algn="l" defTabSz="755650">
            <a:lnSpc>
              <a:spcPct val="90000"/>
            </a:lnSpc>
            <a:spcBef>
              <a:spcPct val="0"/>
            </a:spcBef>
            <a:spcAft>
              <a:spcPct val="35000"/>
            </a:spcAft>
            <a:buNone/>
          </a:pPr>
          <a:r>
            <a:rPr lang="ru-RU" sz="1700" kern="1200" spc="150" dirty="0">
              <a:latin typeface="Century Gothic" panose="020B0502020202020204" pitchFamily="34" charset="0"/>
              <a:cs typeface="Arial"/>
            </a:rPr>
            <a:t>анализ</a:t>
          </a:r>
          <a:r>
            <a:rPr lang="ru-RU" sz="1700" kern="1200" spc="-20" dirty="0">
              <a:latin typeface="Century Gothic" panose="020B0502020202020204" pitchFamily="34" charset="0"/>
              <a:cs typeface="Arial"/>
            </a:rPr>
            <a:t> </a:t>
          </a:r>
          <a:r>
            <a:rPr lang="ru-RU" sz="1700" kern="1200" spc="100" dirty="0">
              <a:latin typeface="Century Gothic" panose="020B0502020202020204" pitchFamily="34" charset="0"/>
              <a:cs typeface="Arial"/>
            </a:rPr>
            <a:t>конкурентной</a:t>
          </a:r>
          <a:r>
            <a:rPr lang="ru-RU" sz="1700" kern="1200" spc="-20" dirty="0">
              <a:latin typeface="Century Gothic" panose="020B0502020202020204" pitchFamily="34" charset="0"/>
              <a:cs typeface="Arial"/>
            </a:rPr>
            <a:t> </a:t>
          </a:r>
          <a:r>
            <a:rPr lang="ru-RU" sz="1700" kern="1200" spc="155" dirty="0">
              <a:latin typeface="Century Gothic" panose="020B0502020202020204" pitchFamily="34" charset="0"/>
              <a:cs typeface="Arial"/>
            </a:rPr>
            <a:t>среды</a:t>
          </a:r>
          <a:endParaRPr lang="ru-RU" sz="1700" kern="1200" dirty="0"/>
        </a:p>
      </dsp:txBody>
      <dsp:txXfrm>
        <a:off x="458519" y="297138"/>
        <a:ext cx="7582221" cy="594015"/>
      </dsp:txXfrm>
    </dsp:sp>
    <dsp:sp modelId="{D8E5E237-D83C-4965-879F-0B50C621AE18}">
      <dsp:nvSpPr>
        <dsp:cNvPr id="0" name=""/>
        <dsp:cNvSpPr/>
      </dsp:nvSpPr>
      <dsp:spPr>
        <a:xfrm>
          <a:off x="87259" y="222886"/>
          <a:ext cx="742519" cy="742519"/>
        </a:xfrm>
        <a:prstGeom prst="ellipse">
          <a:avLst/>
        </a:prstGeom>
        <a:solidFill>
          <a:schemeClr val="lt1">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76429-7824-415A-A2F9-157E9FA52F72}">
      <dsp:nvSpPr>
        <dsp:cNvPr id="0" name=""/>
        <dsp:cNvSpPr/>
      </dsp:nvSpPr>
      <dsp:spPr>
        <a:xfrm>
          <a:off x="996453" y="1188685"/>
          <a:ext cx="7044286" cy="594015"/>
        </a:xfrm>
        <a:prstGeom prst="rect">
          <a:avLst/>
        </a:prstGeom>
        <a:solidFill>
          <a:schemeClr val="accent4">
            <a:alpha val="90000"/>
            <a:hueOff val="0"/>
            <a:satOff val="0"/>
            <a:lumOff val="0"/>
            <a:alphaOff val="-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500" tIns="43180" rIns="43180" bIns="43180" numCol="1" spcCol="1270" anchor="ctr" anchorCtr="0">
          <a:noAutofit/>
        </a:bodyPr>
        <a:lstStyle/>
        <a:p>
          <a:pPr marL="0" lvl="0" indent="0" algn="l" defTabSz="755650">
            <a:lnSpc>
              <a:spcPct val="90000"/>
            </a:lnSpc>
            <a:spcBef>
              <a:spcPct val="0"/>
            </a:spcBef>
            <a:spcAft>
              <a:spcPct val="35000"/>
            </a:spcAft>
            <a:buNone/>
          </a:pPr>
          <a:r>
            <a:rPr lang="ru-RU" sz="1700" kern="1200" spc="160">
              <a:latin typeface="Century Gothic" panose="020B0502020202020204" pitchFamily="34" charset="0"/>
              <a:cs typeface="Arial"/>
            </a:rPr>
            <a:t>проверка</a:t>
          </a:r>
          <a:r>
            <a:rPr lang="ru-RU" sz="1700" kern="1200" spc="-10">
              <a:latin typeface="Century Gothic" panose="020B0502020202020204" pitchFamily="34" charset="0"/>
              <a:cs typeface="Arial"/>
            </a:rPr>
            <a:t> </a:t>
          </a:r>
          <a:r>
            <a:rPr lang="ru-RU" sz="1700" kern="1200" spc="65">
              <a:latin typeface="Century Gothic" panose="020B0502020202020204" pitchFamily="34" charset="0"/>
              <a:cs typeface="Arial"/>
            </a:rPr>
            <a:t>контрагентов</a:t>
          </a:r>
          <a:endParaRPr lang="ru-RU" sz="1700" kern="1200" dirty="0"/>
        </a:p>
      </dsp:txBody>
      <dsp:txXfrm>
        <a:off x="996453" y="1188685"/>
        <a:ext cx="7044286" cy="594015"/>
      </dsp:txXfrm>
    </dsp:sp>
    <dsp:sp modelId="{6097D5DC-0193-438D-A1FA-52A330BC0A59}">
      <dsp:nvSpPr>
        <dsp:cNvPr id="0" name=""/>
        <dsp:cNvSpPr/>
      </dsp:nvSpPr>
      <dsp:spPr>
        <a:xfrm>
          <a:off x="625193" y="1114433"/>
          <a:ext cx="742519" cy="742519"/>
        </a:xfrm>
        <a:prstGeom prst="ellipse">
          <a:avLst/>
        </a:prstGeom>
        <a:solidFill>
          <a:schemeClr val="lt1">
            <a:hueOff val="0"/>
            <a:satOff val="0"/>
            <a:lumOff val="0"/>
            <a:alphaOff val="0"/>
          </a:schemeClr>
        </a:solidFill>
        <a:ln w="25400" cap="flat" cmpd="sng" algn="ctr">
          <a:solidFill>
            <a:schemeClr val="accent4">
              <a:alpha val="90000"/>
              <a:hueOff val="0"/>
              <a:satOff val="0"/>
              <a:lumOff val="0"/>
              <a:alphaOff val="-6667"/>
            </a:schemeClr>
          </a:solidFill>
          <a:prstDash val="solid"/>
        </a:ln>
        <a:effectLst/>
      </dsp:spPr>
      <dsp:style>
        <a:lnRef idx="2">
          <a:scrgbClr r="0" g="0" b="0"/>
        </a:lnRef>
        <a:fillRef idx="1">
          <a:scrgbClr r="0" g="0" b="0"/>
        </a:fillRef>
        <a:effectRef idx="0">
          <a:scrgbClr r="0" g="0" b="0"/>
        </a:effectRef>
        <a:fontRef idx="minor"/>
      </dsp:style>
    </dsp:sp>
    <dsp:sp modelId="{EF4CF296-3F85-4CAF-BEF0-D070C9A7A620}">
      <dsp:nvSpPr>
        <dsp:cNvPr id="0" name=""/>
        <dsp:cNvSpPr/>
      </dsp:nvSpPr>
      <dsp:spPr>
        <a:xfrm>
          <a:off x="1291239" y="2079578"/>
          <a:ext cx="6749501" cy="594015"/>
        </a:xfrm>
        <a:prstGeom prst="rect">
          <a:avLst/>
        </a:prstGeom>
        <a:solidFill>
          <a:schemeClr val="accent4">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500" tIns="43180" rIns="43180" bIns="43180" numCol="1" spcCol="1270" anchor="ctr" anchorCtr="0">
          <a:noAutofit/>
        </a:bodyPr>
        <a:lstStyle/>
        <a:p>
          <a:pPr marL="0" lvl="0" indent="0" algn="l" defTabSz="755650">
            <a:lnSpc>
              <a:spcPct val="90000"/>
            </a:lnSpc>
            <a:spcBef>
              <a:spcPct val="0"/>
            </a:spcBef>
            <a:spcAft>
              <a:spcPct val="35000"/>
            </a:spcAft>
            <a:buNone/>
          </a:pPr>
          <a:r>
            <a:rPr lang="ru-RU" sz="1700" kern="1200" spc="150">
              <a:latin typeface="Century Gothic" panose="020B0502020202020204" pitchFamily="34" charset="0"/>
              <a:cs typeface="Arial"/>
            </a:rPr>
            <a:t>анализ</a:t>
          </a:r>
          <a:r>
            <a:rPr lang="ru-RU" sz="1700" kern="1200" spc="-5">
              <a:latin typeface="Century Gothic" panose="020B0502020202020204" pitchFamily="34" charset="0"/>
              <a:cs typeface="Arial"/>
            </a:rPr>
            <a:t> </a:t>
          </a:r>
          <a:r>
            <a:rPr lang="ru-RU" sz="1700" kern="1200" spc="60">
              <a:latin typeface="Century Gothic" panose="020B0502020202020204" pitchFamily="34" charset="0"/>
              <a:cs typeface="Arial"/>
            </a:rPr>
            <a:t>текущих</a:t>
          </a:r>
          <a:r>
            <a:rPr lang="ru-RU" sz="1700" kern="1200">
              <a:latin typeface="Century Gothic" panose="020B0502020202020204" pitchFamily="34" charset="0"/>
              <a:cs typeface="Arial"/>
            </a:rPr>
            <a:t> </a:t>
          </a:r>
          <a:r>
            <a:rPr lang="ru-RU" sz="1700" kern="1200" spc="40">
              <a:latin typeface="Century Gothic" panose="020B0502020202020204" pitchFamily="34" charset="0"/>
              <a:cs typeface="Arial"/>
            </a:rPr>
            <a:t>обстоятельств</a:t>
          </a:r>
          <a:r>
            <a:rPr lang="ru-RU" sz="1700" kern="1200">
              <a:latin typeface="Century Gothic" panose="020B0502020202020204" pitchFamily="34" charset="0"/>
              <a:cs typeface="Arial"/>
            </a:rPr>
            <a:t> </a:t>
          </a:r>
          <a:r>
            <a:rPr lang="ru-RU" sz="1700" kern="1200" spc="145">
              <a:latin typeface="Century Gothic" panose="020B0502020202020204" pitchFamily="34" charset="0"/>
              <a:cs typeface="Arial"/>
            </a:rPr>
            <a:t>организации</a:t>
          </a:r>
          <a:r>
            <a:rPr lang="ru-RU" sz="1700" kern="1200" spc="-5">
              <a:latin typeface="Century Gothic" panose="020B0502020202020204" pitchFamily="34" charset="0"/>
              <a:cs typeface="Arial"/>
            </a:rPr>
            <a:t> </a:t>
          </a:r>
          <a:r>
            <a:rPr lang="ru-RU" sz="1700" kern="1200" spc="195">
              <a:latin typeface="Century Gothic" panose="020B0502020202020204" pitchFamily="34" charset="0"/>
              <a:cs typeface="Arial"/>
            </a:rPr>
            <a:t>(перед</a:t>
          </a:r>
          <a:r>
            <a:rPr lang="ru-RU" sz="1700" kern="1200">
              <a:latin typeface="Century Gothic" panose="020B0502020202020204" pitchFamily="34" charset="0"/>
              <a:cs typeface="Arial"/>
            </a:rPr>
            <a:t> </a:t>
          </a:r>
          <a:r>
            <a:rPr lang="ru-RU" sz="1700" kern="1200" spc="95">
              <a:latin typeface="Century Gothic" panose="020B0502020202020204" pitchFamily="34" charset="0"/>
              <a:cs typeface="Arial"/>
            </a:rPr>
            <a:t>контрагентами </a:t>
          </a:r>
          <a:r>
            <a:rPr lang="ru-RU" sz="1700" kern="1200" spc="-735">
              <a:latin typeface="Century Gothic" panose="020B0502020202020204" pitchFamily="34" charset="0"/>
              <a:cs typeface="Arial"/>
            </a:rPr>
            <a:t> </a:t>
          </a:r>
          <a:r>
            <a:rPr lang="ru-RU" sz="1700" kern="1200" spc="160">
              <a:latin typeface="Century Gothic" panose="020B0502020202020204" pitchFamily="34" charset="0"/>
              <a:cs typeface="Arial"/>
            </a:rPr>
            <a:t>банками</a:t>
          </a:r>
          <a:r>
            <a:rPr lang="ru-RU" sz="1700" kern="1200" spc="-10">
              <a:latin typeface="Century Gothic" panose="020B0502020202020204" pitchFamily="34" charset="0"/>
              <a:cs typeface="Arial"/>
            </a:rPr>
            <a:t> </a:t>
          </a:r>
          <a:r>
            <a:rPr lang="ru-RU" sz="1700" kern="1200" spc="165">
              <a:latin typeface="Century Gothic" panose="020B0502020202020204" pitchFamily="34" charset="0"/>
              <a:cs typeface="Arial"/>
            </a:rPr>
            <a:t>госорганами)</a:t>
          </a:r>
          <a:endParaRPr lang="ru-RU" sz="1700" kern="1200" dirty="0"/>
        </a:p>
      </dsp:txBody>
      <dsp:txXfrm>
        <a:off x="1291239" y="2079578"/>
        <a:ext cx="6749501" cy="594015"/>
      </dsp:txXfrm>
    </dsp:sp>
    <dsp:sp modelId="{881A0EA6-7919-4377-A29B-A2E1B89665C6}">
      <dsp:nvSpPr>
        <dsp:cNvPr id="0" name=""/>
        <dsp:cNvSpPr/>
      </dsp:nvSpPr>
      <dsp:spPr>
        <a:xfrm>
          <a:off x="919979" y="2005326"/>
          <a:ext cx="742519" cy="742519"/>
        </a:xfrm>
        <a:prstGeom prst="ellipse">
          <a:avLst/>
        </a:prstGeom>
        <a:solidFill>
          <a:schemeClr val="lt1">
            <a:hueOff val="0"/>
            <a:satOff val="0"/>
            <a:lumOff val="0"/>
            <a:alphaOff val="0"/>
          </a:schemeClr>
        </a:solidFill>
        <a:ln w="25400" cap="flat" cmpd="sng" algn="ctr">
          <a:solidFill>
            <a:schemeClr val="accent4">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sp>
    <dsp:sp modelId="{47218CC4-92C0-4729-A2DC-6D49EA3CAF2A}">
      <dsp:nvSpPr>
        <dsp:cNvPr id="0" name=""/>
        <dsp:cNvSpPr/>
      </dsp:nvSpPr>
      <dsp:spPr>
        <a:xfrm>
          <a:off x="1385361" y="2971125"/>
          <a:ext cx="6655379" cy="594015"/>
        </a:xfrm>
        <a:prstGeom prst="rect">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500" tIns="43180" rIns="43180" bIns="43180" numCol="1" spcCol="1270" anchor="ctr" anchorCtr="0">
          <a:noAutofit/>
        </a:bodyPr>
        <a:lstStyle/>
        <a:p>
          <a:pPr marL="0" lvl="0" indent="0" algn="l" defTabSz="755650">
            <a:lnSpc>
              <a:spcPct val="90000"/>
            </a:lnSpc>
            <a:spcBef>
              <a:spcPct val="0"/>
            </a:spcBef>
            <a:spcAft>
              <a:spcPct val="35000"/>
            </a:spcAft>
            <a:buNone/>
          </a:pPr>
          <a:r>
            <a:rPr lang="ru-RU" sz="1700" kern="1200" spc="150">
              <a:latin typeface="Century Gothic" panose="020B0502020202020204" pitchFamily="34" charset="0"/>
              <a:cs typeface="Arial"/>
            </a:rPr>
            <a:t>анализ</a:t>
          </a:r>
          <a:r>
            <a:rPr lang="ru-RU" sz="1700" kern="1200">
              <a:latin typeface="Century Gothic" panose="020B0502020202020204" pitchFamily="34" charset="0"/>
              <a:cs typeface="Arial"/>
            </a:rPr>
            <a:t> </a:t>
          </a:r>
          <a:r>
            <a:rPr lang="ru-RU" sz="1700" kern="1200" spc="55">
              <a:latin typeface="Century Gothic" panose="020B0502020202020204" pitchFamily="34" charset="0"/>
              <a:cs typeface="Arial"/>
            </a:rPr>
            <a:t>учетной</a:t>
          </a:r>
          <a:r>
            <a:rPr lang="ru-RU" sz="1700" kern="1200" spc="5">
              <a:latin typeface="Century Gothic" panose="020B0502020202020204" pitchFamily="34" charset="0"/>
              <a:cs typeface="Arial"/>
            </a:rPr>
            <a:t> </a:t>
          </a:r>
          <a:r>
            <a:rPr lang="ru-RU" sz="1700" kern="1200" spc="110">
              <a:latin typeface="Century Gothic" panose="020B0502020202020204" pitchFamily="34" charset="0"/>
              <a:cs typeface="Arial"/>
            </a:rPr>
            <a:t>налоговой</a:t>
          </a:r>
          <a:r>
            <a:rPr lang="ru-RU" sz="1700" kern="1200">
              <a:latin typeface="Century Gothic" panose="020B0502020202020204" pitchFamily="34" charset="0"/>
              <a:cs typeface="Arial"/>
            </a:rPr>
            <a:t> </a:t>
          </a:r>
          <a:r>
            <a:rPr lang="ru-RU" sz="1700" kern="1200" spc="55">
              <a:latin typeface="Century Gothic" panose="020B0502020202020204" pitchFamily="34" charset="0"/>
              <a:cs typeface="Arial"/>
            </a:rPr>
            <a:t>политики</a:t>
          </a:r>
          <a:r>
            <a:rPr lang="ru-RU" sz="1700" kern="1200" spc="5">
              <a:latin typeface="Century Gothic" panose="020B0502020202020204" pitchFamily="34" charset="0"/>
              <a:cs typeface="Arial"/>
            </a:rPr>
            <a:t> </a:t>
          </a:r>
          <a:r>
            <a:rPr lang="ru-RU" sz="1700" kern="1200" spc="130">
              <a:latin typeface="Century Gothic" panose="020B0502020202020204" pitchFamily="34" charset="0"/>
              <a:cs typeface="Arial"/>
            </a:rPr>
            <a:t>и</a:t>
          </a:r>
          <a:r>
            <a:rPr lang="ru-RU" sz="1700" kern="1200" spc="5">
              <a:latin typeface="Century Gothic" panose="020B0502020202020204" pitchFamily="34" charset="0"/>
              <a:cs typeface="Arial"/>
            </a:rPr>
            <a:t> </a:t>
          </a:r>
          <a:r>
            <a:rPr lang="ru-RU" sz="1700" kern="1200" spc="155">
              <a:latin typeface="Century Gothic" panose="020B0502020202020204" pitchFamily="34" charset="0"/>
              <a:cs typeface="Arial"/>
            </a:rPr>
            <a:t>аудиторских</a:t>
          </a:r>
          <a:r>
            <a:rPr lang="ru-RU" sz="1700" kern="1200">
              <a:latin typeface="Century Gothic" panose="020B0502020202020204" pitchFamily="34" charset="0"/>
              <a:cs typeface="Arial"/>
            </a:rPr>
            <a:t> </a:t>
          </a:r>
          <a:r>
            <a:rPr lang="ru-RU" sz="1700" kern="1200" spc="95">
              <a:latin typeface="Century Gothic" panose="020B0502020202020204" pitchFamily="34" charset="0"/>
              <a:cs typeface="Arial"/>
            </a:rPr>
            <a:t>заключений</a:t>
          </a:r>
          <a:endParaRPr lang="ru-RU" sz="1700" kern="1200" dirty="0"/>
        </a:p>
      </dsp:txBody>
      <dsp:txXfrm>
        <a:off x="1385361" y="2971125"/>
        <a:ext cx="6655379" cy="594015"/>
      </dsp:txXfrm>
    </dsp:sp>
    <dsp:sp modelId="{6DBC2DA1-D671-4FE1-98AC-E0AE1BDEF8A6}">
      <dsp:nvSpPr>
        <dsp:cNvPr id="0" name=""/>
        <dsp:cNvSpPr/>
      </dsp:nvSpPr>
      <dsp:spPr>
        <a:xfrm>
          <a:off x="1014101" y="2896873"/>
          <a:ext cx="742519" cy="742519"/>
        </a:xfrm>
        <a:prstGeom prst="ellipse">
          <a:avLst/>
        </a:prstGeom>
        <a:solidFill>
          <a:schemeClr val="lt1">
            <a:hueOff val="0"/>
            <a:satOff val="0"/>
            <a:lumOff val="0"/>
            <a:alphaOff val="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sp>
    <dsp:sp modelId="{775A2742-2830-4D17-BD97-D3635354E806}">
      <dsp:nvSpPr>
        <dsp:cNvPr id="0" name=""/>
        <dsp:cNvSpPr/>
      </dsp:nvSpPr>
      <dsp:spPr>
        <a:xfrm>
          <a:off x="1291239" y="3862672"/>
          <a:ext cx="6749501" cy="594015"/>
        </a:xfrm>
        <a:prstGeom prst="rect">
          <a:avLst/>
        </a:prstGeom>
        <a:solidFill>
          <a:schemeClr val="accent4">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500" tIns="43180" rIns="43180" bIns="43180" numCol="1" spcCol="1270" anchor="ctr" anchorCtr="0">
          <a:noAutofit/>
        </a:bodyPr>
        <a:lstStyle/>
        <a:p>
          <a:pPr marL="0" lvl="0" indent="0" algn="l" defTabSz="755650">
            <a:lnSpc>
              <a:spcPct val="90000"/>
            </a:lnSpc>
            <a:spcBef>
              <a:spcPct val="0"/>
            </a:spcBef>
            <a:spcAft>
              <a:spcPct val="35000"/>
            </a:spcAft>
            <a:buNone/>
          </a:pPr>
          <a:r>
            <a:rPr lang="ru-RU" sz="1700" kern="1200" spc="150">
              <a:latin typeface="Century Gothic" panose="020B0502020202020204" pitchFamily="34" charset="0"/>
              <a:cs typeface="Arial"/>
            </a:rPr>
            <a:t>анализ</a:t>
          </a:r>
          <a:r>
            <a:rPr lang="ru-RU" sz="1700" kern="1200" spc="-10">
              <a:latin typeface="Century Gothic" panose="020B0502020202020204" pitchFamily="34" charset="0"/>
              <a:cs typeface="Arial"/>
            </a:rPr>
            <a:t> </a:t>
          </a:r>
          <a:r>
            <a:rPr lang="ru-RU" sz="1700" kern="1200" spc="90">
              <a:latin typeface="Century Gothic" panose="020B0502020202020204" pitchFamily="34" charset="0"/>
              <a:cs typeface="Arial"/>
            </a:rPr>
            <a:t>взаимоотношений</a:t>
          </a:r>
          <a:r>
            <a:rPr lang="ru-RU" sz="1700" kern="1200" spc="-10">
              <a:latin typeface="Century Gothic" panose="020B0502020202020204" pitchFamily="34" charset="0"/>
              <a:cs typeface="Arial"/>
            </a:rPr>
            <a:t> </a:t>
          </a:r>
          <a:r>
            <a:rPr lang="ru-RU" sz="1700" kern="1200" spc="395">
              <a:latin typeface="Century Gothic" panose="020B0502020202020204" pitchFamily="34" charset="0"/>
              <a:cs typeface="Arial"/>
            </a:rPr>
            <a:t>с</a:t>
          </a:r>
          <a:r>
            <a:rPr lang="ru-RU" sz="1700" kern="1200" spc="-10">
              <a:latin typeface="Century Gothic" panose="020B0502020202020204" pitchFamily="34" charset="0"/>
              <a:cs typeface="Arial"/>
            </a:rPr>
            <a:t> </a:t>
          </a:r>
          <a:r>
            <a:rPr lang="ru-RU" sz="1700" kern="1200" spc="160">
              <a:latin typeface="Century Gothic" panose="020B0502020202020204" pitchFamily="34" charset="0"/>
              <a:cs typeface="Arial"/>
            </a:rPr>
            <a:t>государством</a:t>
          </a:r>
          <a:r>
            <a:rPr lang="ru-RU" sz="1700" kern="1200" spc="-10">
              <a:latin typeface="Century Gothic" panose="020B0502020202020204" pitchFamily="34" charset="0"/>
              <a:cs typeface="Arial"/>
            </a:rPr>
            <a:t> </a:t>
          </a:r>
          <a:r>
            <a:rPr lang="ru-RU" sz="1700" kern="1200" spc="130">
              <a:latin typeface="Century Gothic" panose="020B0502020202020204" pitchFamily="34" charset="0"/>
              <a:cs typeface="Arial"/>
            </a:rPr>
            <a:t>(госорганы, </a:t>
          </a:r>
          <a:r>
            <a:rPr lang="ru-RU" sz="1700" kern="1200" spc="-735">
              <a:latin typeface="Century Gothic" panose="020B0502020202020204" pitchFamily="34" charset="0"/>
              <a:cs typeface="Arial"/>
            </a:rPr>
            <a:t> </a:t>
          </a:r>
          <a:r>
            <a:rPr lang="ru-RU" sz="1700" kern="1200" spc="135">
              <a:latin typeface="Century Gothic" panose="020B0502020202020204" pitchFamily="34" charset="0"/>
              <a:cs typeface="Arial"/>
            </a:rPr>
            <a:t>госкомпании)</a:t>
          </a:r>
          <a:endParaRPr lang="ru-RU" sz="1700" kern="1200" dirty="0"/>
        </a:p>
      </dsp:txBody>
      <dsp:txXfrm>
        <a:off x="1291239" y="3862672"/>
        <a:ext cx="6749501" cy="594015"/>
      </dsp:txXfrm>
    </dsp:sp>
    <dsp:sp modelId="{09EDC33F-F297-497E-B4BB-D08CA5926440}">
      <dsp:nvSpPr>
        <dsp:cNvPr id="0" name=""/>
        <dsp:cNvSpPr/>
      </dsp:nvSpPr>
      <dsp:spPr>
        <a:xfrm>
          <a:off x="919979" y="3788420"/>
          <a:ext cx="742519" cy="742519"/>
        </a:xfrm>
        <a:prstGeom prst="ellipse">
          <a:avLst/>
        </a:prstGeom>
        <a:solidFill>
          <a:schemeClr val="lt1">
            <a:hueOff val="0"/>
            <a:satOff val="0"/>
            <a:lumOff val="0"/>
            <a:alphaOff val="0"/>
          </a:schemeClr>
        </a:solidFill>
        <a:ln w="25400" cap="flat" cmpd="sng" algn="ctr">
          <a:solidFill>
            <a:schemeClr val="accent4">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sp>
    <dsp:sp modelId="{CA6080EB-8AF4-444B-8776-7EE63CF20C4F}">
      <dsp:nvSpPr>
        <dsp:cNvPr id="0" name=""/>
        <dsp:cNvSpPr/>
      </dsp:nvSpPr>
      <dsp:spPr>
        <a:xfrm>
          <a:off x="996453" y="4753565"/>
          <a:ext cx="7044286" cy="594015"/>
        </a:xfrm>
        <a:prstGeom prst="rect">
          <a:avLst/>
        </a:prstGeom>
        <a:solidFill>
          <a:schemeClr val="accent4">
            <a:alpha val="90000"/>
            <a:hueOff val="0"/>
            <a:satOff val="0"/>
            <a:lumOff val="0"/>
            <a:alphaOff val="-3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500" tIns="43180" rIns="43180" bIns="43180" numCol="1" spcCol="1270" anchor="ctr" anchorCtr="0">
          <a:noAutofit/>
        </a:bodyPr>
        <a:lstStyle/>
        <a:p>
          <a:pPr marL="0" lvl="0" indent="0" algn="l" defTabSz="755650">
            <a:lnSpc>
              <a:spcPct val="90000"/>
            </a:lnSpc>
            <a:spcBef>
              <a:spcPct val="0"/>
            </a:spcBef>
            <a:spcAft>
              <a:spcPct val="35000"/>
            </a:spcAft>
            <a:buNone/>
          </a:pPr>
          <a:r>
            <a:rPr lang="ru-RU" sz="1700" kern="1200" spc="150">
              <a:latin typeface="Century Gothic" panose="020B0502020202020204" pitchFamily="34" charset="0"/>
              <a:cs typeface="Arial"/>
            </a:rPr>
            <a:t>анализ </a:t>
          </a:r>
          <a:r>
            <a:rPr lang="ru-RU" sz="1700" kern="1200" spc="60">
              <a:latin typeface="Century Gothic" panose="020B0502020202020204" pitchFamily="34" charset="0"/>
              <a:cs typeface="Arial"/>
            </a:rPr>
            <a:t>внутрикорпоративных</a:t>
          </a:r>
          <a:r>
            <a:rPr lang="ru-RU" sz="1700" kern="1200" spc="25">
              <a:latin typeface="Century Gothic" panose="020B0502020202020204" pitchFamily="34" charset="0"/>
              <a:cs typeface="Arial"/>
            </a:rPr>
            <a:t> </a:t>
          </a:r>
          <a:r>
            <a:rPr lang="ru-RU" sz="1700" kern="1200" spc="85">
              <a:latin typeface="Century Gothic" panose="020B0502020202020204" pitchFamily="34" charset="0"/>
              <a:cs typeface="Arial"/>
            </a:rPr>
            <a:t>отношений</a:t>
          </a:r>
          <a:r>
            <a:rPr lang="ru-RU" sz="1700" kern="1200" spc="25">
              <a:latin typeface="Century Gothic" panose="020B0502020202020204" pitchFamily="34" charset="0"/>
              <a:cs typeface="Arial"/>
            </a:rPr>
            <a:t> </a:t>
          </a:r>
          <a:r>
            <a:rPr lang="ru-RU" sz="1700" kern="1200" spc="75">
              <a:latin typeface="Century Gothic" panose="020B0502020202020204" pitchFamily="34" charset="0"/>
              <a:cs typeface="Arial"/>
            </a:rPr>
            <a:t>(внутрикорпоративные </a:t>
          </a:r>
          <a:r>
            <a:rPr lang="ru-RU" sz="1700" kern="1200" spc="-735">
              <a:latin typeface="Century Gothic" panose="020B0502020202020204" pitchFamily="34" charset="0"/>
              <a:cs typeface="Arial"/>
            </a:rPr>
            <a:t> </a:t>
          </a:r>
          <a:r>
            <a:rPr lang="ru-RU" sz="1700" kern="1200" spc="-20">
              <a:latin typeface="Century Gothic" panose="020B0502020202020204" pitchFamily="34" charset="0"/>
              <a:cs typeface="Arial"/>
            </a:rPr>
            <a:t>конфликты)</a:t>
          </a:r>
          <a:endParaRPr lang="ru-RU" sz="1700" kern="1200" dirty="0"/>
        </a:p>
      </dsp:txBody>
      <dsp:txXfrm>
        <a:off x="996453" y="4753565"/>
        <a:ext cx="7044286" cy="594015"/>
      </dsp:txXfrm>
    </dsp:sp>
    <dsp:sp modelId="{7494394B-8521-4BB4-A7F3-129C46EF6A12}">
      <dsp:nvSpPr>
        <dsp:cNvPr id="0" name=""/>
        <dsp:cNvSpPr/>
      </dsp:nvSpPr>
      <dsp:spPr>
        <a:xfrm>
          <a:off x="625193" y="4679313"/>
          <a:ext cx="742519" cy="742519"/>
        </a:xfrm>
        <a:prstGeom prst="ellipse">
          <a:avLst/>
        </a:prstGeom>
        <a:solidFill>
          <a:schemeClr val="lt1">
            <a:hueOff val="0"/>
            <a:satOff val="0"/>
            <a:lumOff val="0"/>
            <a:alphaOff val="0"/>
          </a:schemeClr>
        </a:solidFill>
        <a:ln w="25400" cap="flat" cmpd="sng" algn="ctr">
          <a:solidFill>
            <a:schemeClr val="accent4">
              <a:alpha val="90000"/>
              <a:hueOff val="0"/>
              <a:satOff val="0"/>
              <a:lumOff val="0"/>
              <a:alphaOff val="-33333"/>
            </a:schemeClr>
          </a:solidFill>
          <a:prstDash val="solid"/>
        </a:ln>
        <a:effectLst/>
      </dsp:spPr>
      <dsp:style>
        <a:lnRef idx="2">
          <a:scrgbClr r="0" g="0" b="0"/>
        </a:lnRef>
        <a:fillRef idx="1">
          <a:scrgbClr r="0" g="0" b="0"/>
        </a:fillRef>
        <a:effectRef idx="0">
          <a:scrgbClr r="0" g="0" b="0"/>
        </a:effectRef>
        <a:fontRef idx="minor"/>
      </dsp:style>
    </dsp:sp>
    <dsp:sp modelId="{69433F78-CBF3-47E6-9037-B2027824BA9B}">
      <dsp:nvSpPr>
        <dsp:cNvPr id="0" name=""/>
        <dsp:cNvSpPr/>
      </dsp:nvSpPr>
      <dsp:spPr>
        <a:xfrm>
          <a:off x="458519" y="5645112"/>
          <a:ext cx="7582221" cy="594015"/>
        </a:xfrm>
        <a:prstGeom prst="rect">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500" tIns="43180" rIns="43180" bIns="43180" numCol="1" spcCol="1270" anchor="ctr" anchorCtr="0">
          <a:noAutofit/>
        </a:bodyPr>
        <a:lstStyle/>
        <a:p>
          <a:pPr marL="0" lvl="0" indent="0" algn="l" defTabSz="755650">
            <a:lnSpc>
              <a:spcPct val="90000"/>
            </a:lnSpc>
            <a:spcBef>
              <a:spcPct val="0"/>
            </a:spcBef>
            <a:spcAft>
              <a:spcPct val="35000"/>
            </a:spcAft>
            <a:buNone/>
          </a:pPr>
          <a:r>
            <a:rPr lang="ru-RU" sz="1700" kern="1200" spc="150" dirty="0">
              <a:latin typeface="Century Gothic" panose="020B0502020202020204" pitchFamily="34" charset="0"/>
              <a:cs typeface="Arial"/>
            </a:rPr>
            <a:t>анализ</a:t>
          </a:r>
          <a:r>
            <a:rPr lang="ru-RU" sz="1700" kern="1200" spc="10" dirty="0">
              <a:latin typeface="Century Gothic" panose="020B0502020202020204" pitchFamily="34" charset="0"/>
              <a:cs typeface="Arial"/>
            </a:rPr>
            <a:t> </a:t>
          </a:r>
          <a:r>
            <a:rPr lang="ru-RU" sz="1700" kern="1200" spc="20" dirty="0">
              <a:latin typeface="Century Gothic" panose="020B0502020202020204" pitchFamily="34" charset="0"/>
              <a:cs typeface="Arial"/>
            </a:rPr>
            <a:t>трудовых</a:t>
          </a:r>
          <a:r>
            <a:rPr lang="ru-RU" sz="1700" kern="1200" spc="10" dirty="0">
              <a:latin typeface="Century Gothic" panose="020B0502020202020204" pitchFamily="34" charset="0"/>
              <a:cs typeface="Arial"/>
            </a:rPr>
            <a:t> </a:t>
          </a:r>
          <a:r>
            <a:rPr lang="ru-RU" sz="1700" kern="1200" spc="85" dirty="0">
              <a:latin typeface="Century Gothic" panose="020B0502020202020204" pitchFamily="34" charset="0"/>
              <a:cs typeface="Arial"/>
            </a:rPr>
            <a:t>отношений</a:t>
          </a:r>
          <a:r>
            <a:rPr lang="ru-RU" sz="1700" kern="1200" spc="10" dirty="0">
              <a:latin typeface="Century Gothic" panose="020B0502020202020204" pitchFamily="34" charset="0"/>
              <a:cs typeface="Arial"/>
            </a:rPr>
            <a:t> </a:t>
          </a:r>
          <a:r>
            <a:rPr lang="ru-RU" sz="1700" kern="1200" spc="150" dirty="0">
              <a:latin typeface="Century Gothic" panose="020B0502020202020204" pitchFamily="34" charset="0"/>
              <a:cs typeface="Arial"/>
            </a:rPr>
            <a:t>(коммерческая</a:t>
          </a:r>
          <a:r>
            <a:rPr lang="ru-RU" sz="1700" kern="1200" spc="10" dirty="0">
              <a:latin typeface="Century Gothic" panose="020B0502020202020204" pitchFamily="34" charset="0"/>
              <a:cs typeface="Arial"/>
            </a:rPr>
            <a:t> </a:t>
          </a:r>
          <a:r>
            <a:rPr lang="ru-RU" sz="1700" kern="1200" spc="85" dirty="0">
              <a:latin typeface="Century Gothic" panose="020B0502020202020204" pitchFamily="34" charset="0"/>
              <a:cs typeface="Arial"/>
            </a:rPr>
            <a:t>тайна,</a:t>
          </a:r>
          <a:r>
            <a:rPr lang="ru-RU" sz="1700" kern="1200" spc="10" dirty="0">
              <a:latin typeface="Century Gothic" panose="020B0502020202020204" pitchFamily="34" charset="0"/>
              <a:cs typeface="Arial"/>
            </a:rPr>
            <a:t> </a:t>
          </a:r>
          <a:r>
            <a:rPr lang="ru-RU" sz="1700" kern="1200" spc="114" dirty="0">
              <a:latin typeface="Century Gothic" panose="020B0502020202020204" pitchFamily="34" charset="0"/>
              <a:cs typeface="Arial"/>
            </a:rPr>
            <a:t>корректность </a:t>
          </a:r>
          <a:r>
            <a:rPr lang="ru-RU" sz="1700" kern="1200" spc="-735" dirty="0">
              <a:latin typeface="Century Gothic" panose="020B0502020202020204" pitchFamily="34" charset="0"/>
              <a:cs typeface="Arial"/>
            </a:rPr>
            <a:t> </a:t>
          </a:r>
          <a:r>
            <a:rPr lang="ru-RU" sz="1700" kern="1200" spc="25" dirty="0">
              <a:latin typeface="Century Gothic" panose="020B0502020202020204" pitchFamily="34" charset="0"/>
              <a:cs typeface="Arial"/>
            </a:rPr>
            <a:t>увольнения)</a:t>
          </a:r>
          <a:endParaRPr lang="ru-RU" sz="1700" kern="1200" dirty="0"/>
        </a:p>
      </dsp:txBody>
      <dsp:txXfrm>
        <a:off x="458519" y="5645112"/>
        <a:ext cx="7582221" cy="594015"/>
      </dsp:txXfrm>
    </dsp:sp>
    <dsp:sp modelId="{0D09009A-CEBE-4829-999D-3C9AB3FD6134}">
      <dsp:nvSpPr>
        <dsp:cNvPr id="0" name=""/>
        <dsp:cNvSpPr/>
      </dsp:nvSpPr>
      <dsp:spPr>
        <a:xfrm>
          <a:off x="87259" y="5570860"/>
          <a:ext cx="742519" cy="742519"/>
        </a:xfrm>
        <a:prstGeom prst="ellipse">
          <a:avLst/>
        </a:prstGeom>
        <a:solidFill>
          <a:schemeClr val="lt1">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5E8D2-86D4-4AF8-BFD9-7F8647BC93EB}">
      <dsp:nvSpPr>
        <dsp:cNvPr id="0" name=""/>
        <dsp:cNvSpPr/>
      </dsp:nvSpPr>
      <dsp:spPr>
        <a:xfrm>
          <a:off x="1544320" y="1875"/>
          <a:ext cx="1737360" cy="819894"/>
        </a:xfrm>
        <a:prstGeom prst="roundRect">
          <a:avLst/>
        </a:prstGeom>
        <a:solidFill>
          <a:schemeClr val="bg1">
            <a:lumMod val="9500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ru-RU" sz="1700" kern="1200" spc="60" dirty="0">
              <a:solidFill>
                <a:srgbClr val="5C4776"/>
              </a:solidFill>
              <a:latin typeface="Century Gothic" panose="020B0502020202020204" pitchFamily="34" charset="0"/>
              <a:cs typeface="Arial"/>
            </a:rPr>
            <a:t>Конкуренты</a:t>
          </a:r>
          <a:endParaRPr lang="ru-RU" sz="1700" kern="1200" dirty="0">
            <a:solidFill>
              <a:srgbClr val="5C4776"/>
            </a:solidFill>
          </a:endParaRPr>
        </a:p>
      </dsp:txBody>
      <dsp:txXfrm>
        <a:off x="1584344" y="41899"/>
        <a:ext cx="1657312" cy="739846"/>
      </dsp:txXfrm>
    </dsp:sp>
    <dsp:sp modelId="{9ED8313E-BD8B-40C8-9AC3-A7745160F7B5}">
      <dsp:nvSpPr>
        <dsp:cNvPr id="0" name=""/>
        <dsp:cNvSpPr/>
      </dsp:nvSpPr>
      <dsp:spPr>
        <a:xfrm>
          <a:off x="1544320" y="862764"/>
          <a:ext cx="1737360" cy="819894"/>
        </a:xfrm>
        <a:prstGeom prst="roundRect">
          <a:avLst/>
        </a:prstGeom>
        <a:solidFill>
          <a:schemeClr val="bg1">
            <a:lumMod val="9500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ru-RU" sz="1700" kern="1200" spc="20" dirty="0">
              <a:solidFill>
                <a:srgbClr val="5C4776"/>
              </a:solidFill>
              <a:latin typeface="Century Gothic" panose="020B0502020202020204" pitchFamily="34" charset="0"/>
              <a:cs typeface="Arial"/>
            </a:rPr>
            <a:t>Контрагенты</a:t>
          </a:r>
          <a:endParaRPr lang="ru-RU" sz="1700" kern="1200" dirty="0">
            <a:solidFill>
              <a:srgbClr val="5C4776"/>
            </a:solidFill>
          </a:endParaRPr>
        </a:p>
      </dsp:txBody>
      <dsp:txXfrm>
        <a:off x="1584344" y="902788"/>
        <a:ext cx="1657312" cy="739846"/>
      </dsp:txXfrm>
    </dsp:sp>
    <dsp:sp modelId="{8FECD741-EE26-4525-A90C-C657DEDF92C2}">
      <dsp:nvSpPr>
        <dsp:cNvPr id="0" name=""/>
        <dsp:cNvSpPr/>
      </dsp:nvSpPr>
      <dsp:spPr>
        <a:xfrm>
          <a:off x="1544320" y="1723652"/>
          <a:ext cx="1737360" cy="819894"/>
        </a:xfrm>
        <a:prstGeom prst="roundRect">
          <a:avLst/>
        </a:prstGeom>
        <a:solidFill>
          <a:schemeClr val="bg1">
            <a:lumMod val="9500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ru-RU" sz="1700" kern="1200" spc="110" dirty="0">
              <a:solidFill>
                <a:srgbClr val="5C4776"/>
              </a:solidFill>
              <a:latin typeface="Century Gothic" panose="020B0502020202020204" pitchFamily="34" charset="0"/>
              <a:cs typeface="Arial"/>
            </a:rPr>
            <a:t>Аудиторы</a:t>
          </a:r>
          <a:endParaRPr lang="ru-RU" sz="1700" kern="1200" dirty="0">
            <a:solidFill>
              <a:srgbClr val="5C4776"/>
            </a:solidFill>
          </a:endParaRPr>
        </a:p>
      </dsp:txBody>
      <dsp:txXfrm>
        <a:off x="1584344" y="1763676"/>
        <a:ext cx="1657312" cy="739846"/>
      </dsp:txXfrm>
    </dsp:sp>
    <dsp:sp modelId="{B715E1AF-A0EA-40F0-8D93-BA5049132DC5}">
      <dsp:nvSpPr>
        <dsp:cNvPr id="0" name=""/>
        <dsp:cNvSpPr/>
      </dsp:nvSpPr>
      <dsp:spPr>
        <a:xfrm>
          <a:off x="1544320" y="2584541"/>
          <a:ext cx="1737360" cy="819894"/>
        </a:xfrm>
        <a:prstGeom prst="roundRect">
          <a:avLst/>
        </a:prstGeom>
        <a:solidFill>
          <a:schemeClr val="bg1">
            <a:lumMod val="9500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ru-RU" sz="1700" kern="1200" spc="75">
              <a:solidFill>
                <a:srgbClr val="5C4776"/>
              </a:solidFill>
              <a:latin typeface="Century Gothic" panose="020B0502020202020204" pitchFamily="34" charset="0"/>
              <a:cs typeface="Arial"/>
            </a:rPr>
            <a:t>Банки</a:t>
          </a:r>
          <a:endParaRPr lang="ru-RU" sz="1700" kern="1200" dirty="0">
            <a:solidFill>
              <a:srgbClr val="5C4776"/>
            </a:solidFill>
          </a:endParaRPr>
        </a:p>
      </dsp:txBody>
      <dsp:txXfrm>
        <a:off x="1584344" y="2624565"/>
        <a:ext cx="1657312" cy="739846"/>
      </dsp:txXfrm>
    </dsp:sp>
    <dsp:sp modelId="{EA5625C7-BA69-4EDD-8018-B34F81D0183F}">
      <dsp:nvSpPr>
        <dsp:cNvPr id="0" name=""/>
        <dsp:cNvSpPr/>
      </dsp:nvSpPr>
      <dsp:spPr>
        <a:xfrm>
          <a:off x="1544320" y="3445430"/>
          <a:ext cx="1737360" cy="819894"/>
        </a:xfrm>
        <a:prstGeom prst="roundRect">
          <a:avLst/>
        </a:prstGeom>
        <a:solidFill>
          <a:schemeClr val="bg1">
            <a:lumMod val="9500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ru-RU" sz="1700" kern="1200" spc="-140" dirty="0">
              <a:solidFill>
                <a:srgbClr val="5C4776"/>
              </a:solidFill>
              <a:latin typeface="Century Gothic" panose="020B0502020202020204" pitchFamily="34" charset="0"/>
              <a:cs typeface="Arial"/>
            </a:rPr>
            <a:t>Налоговые</a:t>
          </a:r>
          <a:r>
            <a:rPr lang="ru-RU" sz="1700" kern="1200" spc="210" dirty="0">
              <a:solidFill>
                <a:srgbClr val="5C4776"/>
              </a:solidFill>
              <a:latin typeface="Century Gothic" panose="020B0502020202020204" pitchFamily="34" charset="0"/>
              <a:cs typeface="Arial"/>
            </a:rPr>
            <a:t> </a:t>
          </a:r>
          <a:r>
            <a:rPr lang="ru-RU" sz="1700" kern="1200" spc="135" dirty="0">
              <a:solidFill>
                <a:srgbClr val="5C4776"/>
              </a:solidFill>
              <a:latin typeface="Century Gothic" panose="020B0502020202020204" pitchFamily="34" charset="0"/>
              <a:cs typeface="Arial"/>
            </a:rPr>
            <a:t>органы</a:t>
          </a:r>
          <a:endParaRPr lang="ru-RU" sz="1700" kern="1200" dirty="0">
            <a:solidFill>
              <a:srgbClr val="5C4776"/>
            </a:solidFill>
            <a:latin typeface="Century Gothic" panose="020B0502020202020204" pitchFamily="34" charset="0"/>
            <a:cs typeface="Arial"/>
          </a:endParaRPr>
        </a:p>
      </dsp:txBody>
      <dsp:txXfrm>
        <a:off x="1584344" y="3485454"/>
        <a:ext cx="1657312" cy="7398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DEA86-5271-461E-BE0B-A2123EE0CC68}">
      <dsp:nvSpPr>
        <dsp:cNvPr id="0" name=""/>
        <dsp:cNvSpPr/>
      </dsp:nvSpPr>
      <dsp:spPr>
        <a:xfrm>
          <a:off x="-7323359" y="-928944"/>
          <a:ext cx="8715888" cy="8715888"/>
        </a:xfrm>
        <a:prstGeom prst="blockArc">
          <a:avLst>
            <a:gd name="adj1" fmla="val 18900000"/>
            <a:gd name="adj2" fmla="val 2700000"/>
            <a:gd name="adj3" fmla="val 248"/>
          </a:avLst>
        </a:pr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565B5C-C1A9-4846-B76F-F86532E8412A}">
      <dsp:nvSpPr>
        <dsp:cNvPr id="0" name=""/>
        <dsp:cNvSpPr/>
      </dsp:nvSpPr>
      <dsp:spPr>
        <a:xfrm>
          <a:off x="518483" y="531578"/>
          <a:ext cx="4570818" cy="681898"/>
        </a:xfrm>
        <a:prstGeom prst="rect">
          <a:avLst/>
        </a:prstGeom>
        <a:solidFill>
          <a:schemeClr val="accent4">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25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spc="50">
              <a:latin typeface="Century Gothic" panose="020B0502020202020204" pitchFamily="34" charset="0"/>
              <a:cs typeface="Arial"/>
            </a:rPr>
            <a:t>Недовольные </a:t>
          </a:r>
          <a:r>
            <a:rPr lang="ru-RU" sz="2000" kern="1200" spc="170">
              <a:latin typeface="Century Gothic" panose="020B0502020202020204" pitchFamily="34" charset="0"/>
              <a:cs typeface="Arial"/>
            </a:rPr>
            <a:t>сотрудники</a:t>
          </a:r>
          <a:endParaRPr lang="ru-RU" sz="2000" kern="1200"/>
        </a:p>
      </dsp:txBody>
      <dsp:txXfrm>
        <a:off x="518483" y="531578"/>
        <a:ext cx="4570818" cy="681898"/>
      </dsp:txXfrm>
    </dsp:sp>
    <dsp:sp modelId="{693BCBA9-728B-4905-9DB5-EEB845824CD3}">
      <dsp:nvSpPr>
        <dsp:cNvPr id="0" name=""/>
        <dsp:cNvSpPr/>
      </dsp:nvSpPr>
      <dsp:spPr>
        <a:xfrm>
          <a:off x="92297" y="446341"/>
          <a:ext cx="852373" cy="852373"/>
        </a:xfrm>
        <a:prstGeom prst="ellipse">
          <a:avLst/>
        </a:prstGeom>
        <a:solidFill>
          <a:schemeClr val="bg1">
            <a:lumMod val="85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368A4A-5100-410B-8C9D-23BC83431945}">
      <dsp:nvSpPr>
        <dsp:cNvPr id="0" name=""/>
        <dsp:cNvSpPr/>
      </dsp:nvSpPr>
      <dsp:spPr>
        <a:xfrm>
          <a:off x="1079392" y="1554297"/>
          <a:ext cx="4009910" cy="681898"/>
        </a:xfrm>
        <a:prstGeom prst="rect">
          <a:avLst/>
        </a:prstGeom>
        <a:solidFill>
          <a:schemeClr val="accent4">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25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spc="170" dirty="0">
              <a:latin typeface="Century Gothic" panose="020B0502020202020204" pitchFamily="34" charset="0"/>
              <a:cs typeface="Arial"/>
            </a:rPr>
            <a:t>Расследуемы </a:t>
          </a:r>
          <a:r>
            <a:rPr lang="ru-RU" sz="2000" kern="1200" spc="45" dirty="0">
              <a:latin typeface="Century Gothic" panose="020B0502020202020204" pitchFamily="34" charset="0"/>
              <a:cs typeface="Arial"/>
            </a:rPr>
            <a:t>уголовные дела</a:t>
          </a:r>
          <a:r>
            <a:rPr lang="ru-RU" sz="2000" kern="1200" spc="235" dirty="0">
              <a:latin typeface="Century Gothic" panose="020B0502020202020204" pitchFamily="34" charset="0"/>
              <a:cs typeface="Arial"/>
            </a:rPr>
            <a:t> </a:t>
          </a:r>
          <a:endParaRPr lang="ru-RU" sz="2000" kern="1200" dirty="0"/>
        </a:p>
      </dsp:txBody>
      <dsp:txXfrm>
        <a:off x="1079392" y="1554297"/>
        <a:ext cx="4009910" cy="681898"/>
      </dsp:txXfrm>
    </dsp:sp>
    <dsp:sp modelId="{187BEC56-2B2A-4B37-A463-39641BC79C83}">
      <dsp:nvSpPr>
        <dsp:cNvPr id="0" name=""/>
        <dsp:cNvSpPr/>
      </dsp:nvSpPr>
      <dsp:spPr>
        <a:xfrm>
          <a:off x="653205" y="1469059"/>
          <a:ext cx="852373" cy="852373"/>
        </a:xfrm>
        <a:prstGeom prst="ellipse">
          <a:avLst/>
        </a:prstGeom>
        <a:solidFill>
          <a:schemeClr val="bg1">
            <a:lumMod val="85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FC8581-40F4-40EC-B031-65D3A3EE14AA}">
      <dsp:nvSpPr>
        <dsp:cNvPr id="0" name=""/>
        <dsp:cNvSpPr/>
      </dsp:nvSpPr>
      <dsp:spPr>
        <a:xfrm>
          <a:off x="1335881" y="2577015"/>
          <a:ext cx="3753421" cy="681898"/>
        </a:xfrm>
        <a:prstGeom prst="rect">
          <a:avLst/>
        </a:prstGeom>
        <a:solidFill>
          <a:schemeClr val="accent4">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25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spc="-50" dirty="0">
              <a:latin typeface="Century Gothic" panose="020B0502020202020204" pitchFamily="34" charset="0"/>
              <a:cs typeface="Arial"/>
            </a:rPr>
            <a:t>Бывшие</a:t>
          </a:r>
          <a:r>
            <a:rPr lang="ru-RU" sz="2000" kern="1200" spc="-10" dirty="0">
              <a:latin typeface="Century Gothic" panose="020B0502020202020204" pitchFamily="34" charset="0"/>
              <a:cs typeface="Arial"/>
            </a:rPr>
            <a:t> </a:t>
          </a:r>
          <a:r>
            <a:rPr lang="ru-RU" sz="2000" kern="1200" spc="190" dirty="0">
              <a:latin typeface="Century Gothic" panose="020B0502020202020204" pitchFamily="34" charset="0"/>
              <a:cs typeface="Arial"/>
            </a:rPr>
            <a:t>супруги</a:t>
          </a:r>
          <a:endParaRPr lang="ru-RU" sz="2000" kern="1200" spc="-45" dirty="0">
            <a:latin typeface="Century Gothic" panose="020B0502020202020204" pitchFamily="34" charset="0"/>
            <a:cs typeface="Arial"/>
          </a:endParaRPr>
        </a:p>
      </dsp:txBody>
      <dsp:txXfrm>
        <a:off x="1335881" y="2577015"/>
        <a:ext cx="3753421" cy="681898"/>
      </dsp:txXfrm>
    </dsp:sp>
    <dsp:sp modelId="{37078135-5F37-4726-86F3-0E356681A101}">
      <dsp:nvSpPr>
        <dsp:cNvPr id="0" name=""/>
        <dsp:cNvSpPr/>
      </dsp:nvSpPr>
      <dsp:spPr>
        <a:xfrm>
          <a:off x="909694" y="2491778"/>
          <a:ext cx="852373" cy="852373"/>
        </a:xfrm>
        <a:prstGeom prst="ellipse">
          <a:avLst/>
        </a:prstGeom>
        <a:solidFill>
          <a:schemeClr val="bg1">
            <a:lumMod val="85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D53281-272E-404C-821D-4000D1428E34}">
      <dsp:nvSpPr>
        <dsp:cNvPr id="0" name=""/>
        <dsp:cNvSpPr/>
      </dsp:nvSpPr>
      <dsp:spPr>
        <a:xfrm>
          <a:off x="1335881" y="3599086"/>
          <a:ext cx="3753421" cy="681898"/>
        </a:xfrm>
        <a:prstGeom prst="rect">
          <a:avLst/>
        </a:prstGeom>
        <a:solidFill>
          <a:schemeClr val="accent4">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25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spc="85" dirty="0">
              <a:latin typeface="Century Gothic" panose="020B0502020202020204" pitchFamily="34" charset="0"/>
              <a:cs typeface="Arial"/>
            </a:rPr>
            <a:t>Внутрикорпоративные </a:t>
          </a:r>
          <a:r>
            <a:rPr lang="ru-RU" sz="2000" kern="1200" spc="-45" dirty="0">
              <a:latin typeface="Century Gothic" panose="020B0502020202020204" pitchFamily="34" charset="0"/>
              <a:cs typeface="Arial"/>
            </a:rPr>
            <a:t>конфликты </a:t>
          </a:r>
        </a:p>
      </dsp:txBody>
      <dsp:txXfrm>
        <a:off x="1335881" y="3599086"/>
        <a:ext cx="3753421" cy="681898"/>
      </dsp:txXfrm>
    </dsp:sp>
    <dsp:sp modelId="{BEC4F2D6-3963-43C8-8746-BF137B3621DF}">
      <dsp:nvSpPr>
        <dsp:cNvPr id="0" name=""/>
        <dsp:cNvSpPr/>
      </dsp:nvSpPr>
      <dsp:spPr>
        <a:xfrm>
          <a:off x="909694" y="3513848"/>
          <a:ext cx="852373" cy="852373"/>
        </a:xfrm>
        <a:prstGeom prst="ellipse">
          <a:avLst/>
        </a:prstGeom>
        <a:solidFill>
          <a:schemeClr val="bg1">
            <a:lumMod val="85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5F2A45-9C11-47EA-9987-7680F3BF14B1}">
      <dsp:nvSpPr>
        <dsp:cNvPr id="0" name=""/>
        <dsp:cNvSpPr/>
      </dsp:nvSpPr>
      <dsp:spPr>
        <a:xfrm>
          <a:off x="1079392" y="4621804"/>
          <a:ext cx="4009910" cy="68189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25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spc="145">
              <a:latin typeface="Century Gothic" panose="020B0502020202020204" pitchFamily="34" charset="0"/>
              <a:cs typeface="Arial"/>
            </a:rPr>
            <a:t>Работа </a:t>
          </a:r>
          <a:r>
            <a:rPr lang="ru-RU" sz="2000" kern="1200" spc="495">
              <a:latin typeface="Century Gothic" panose="020B0502020202020204" pitchFamily="34" charset="0"/>
              <a:cs typeface="Arial"/>
            </a:rPr>
            <a:t>с </a:t>
          </a:r>
          <a:r>
            <a:rPr lang="ru-RU" sz="2000" kern="1200" spc="195">
              <a:latin typeface="Century Gothic" panose="020B0502020202020204" pitchFamily="34" charset="0"/>
              <a:cs typeface="Arial"/>
            </a:rPr>
            <a:t>государством</a:t>
          </a:r>
          <a:endParaRPr lang="ru-RU" sz="2000" kern="1200" dirty="0">
            <a:latin typeface="Century Gothic" panose="020B0502020202020204" pitchFamily="34" charset="0"/>
            <a:cs typeface="Arial"/>
          </a:endParaRPr>
        </a:p>
      </dsp:txBody>
      <dsp:txXfrm>
        <a:off x="1079392" y="4621804"/>
        <a:ext cx="4009910" cy="681898"/>
      </dsp:txXfrm>
    </dsp:sp>
    <dsp:sp modelId="{3A154519-6631-4CC0-8B32-1FA101966D98}">
      <dsp:nvSpPr>
        <dsp:cNvPr id="0" name=""/>
        <dsp:cNvSpPr/>
      </dsp:nvSpPr>
      <dsp:spPr>
        <a:xfrm>
          <a:off x="653205" y="4536567"/>
          <a:ext cx="852373" cy="852373"/>
        </a:xfrm>
        <a:prstGeom prst="ellipse">
          <a:avLst/>
        </a:prstGeom>
        <a:solidFill>
          <a:schemeClr val="bg1">
            <a:lumMod val="85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E75CE0-A7D3-4A88-A645-D3AC113D29FE}">
      <dsp:nvSpPr>
        <dsp:cNvPr id="0" name=""/>
        <dsp:cNvSpPr/>
      </dsp:nvSpPr>
      <dsp:spPr>
        <a:xfrm>
          <a:off x="518483" y="5644522"/>
          <a:ext cx="4570818" cy="681898"/>
        </a:xfrm>
        <a:prstGeom prst="rect">
          <a:avLst/>
        </a:prstGeom>
        <a:solidFill>
          <a:schemeClr val="accent4">
            <a:hueOff val="0"/>
            <a:satOff val="0"/>
            <a:lumOff val="0"/>
            <a:alphaOff val="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1257" tIns="50800" rIns="50800" bIns="50800" numCol="1" spcCol="1270" anchor="ctr" anchorCtr="0">
          <a:noAutofit/>
        </a:bodyPr>
        <a:lstStyle/>
        <a:p>
          <a:pPr marL="0" lvl="0" indent="0" algn="l" defTabSz="889000">
            <a:lnSpc>
              <a:spcPct val="90000"/>
            </a:lnSpc>
            <a:spcBef>
              <a:spcPct val="0"/>
            </a:spcBef>
            <a:spcAft>
              <a:spcPct val="35000"/>
            </a:spcAft>
            <a:buNone/>
          </a:pPr>
          <a:r>
            <a:rPr lang="ru-RU" sz="2000" kern="1200" spc="150" dirty="0" err="1">
              <a:latin typeface="Century Gothic" panose="020B0502020202020204" pitchFamily="34" charset="0"/>
              <a:cs typeface="Arial"/>
            </a:rPr>
            <a:t>Рейдерство</a:t>
          </a:r>
          <a:endParaRPr lang="ru-RU" sz="2000" kern="1200" dirty="0">
            <a:latin typeface="Century Gothic" panose="020B0502020202020204" pitchFamily="34" charset="0"/>
            <a:cs typeface="Arial"/>
          </a:endParaRPr>
        </a:p>
      </dsp:txBody>
      <dsp:txXfrm>
        <a:off x="518483" y="5644522"/>
        <a:ext cx="4570818" cy="681898"/>
      </dsp:txXfrm>
    </dsp:sp>
    <dsp:sp modelId="{DB2F858E-AC01-49CF-9DAE-B6EF479971A3}">
      <dsp:nvSpPr>
        <dsp:cNvPr id="0" name=""/>
        <dsp:cNvSpPr/>
      </dsp:nvSpPr>
      <dsp:spPr>
        <a:xfrm>
          <a:off x="92297" y="5559285"/>
          <a:ext cx="852373" cy="852373"/>
        </a:xfrm>
        <a:prstGeom prst="ellipse">
          <a:avLst/>
        </a:prstGeom>
        <a:solidFill>
          <a:schemeClr val="bg1">
            <a:lumMod val="85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BCA58-5B21-4B5B-9021-E8A598FF0FFC}" type="datetimeFigureOut">
              <a:rPr lang="ru-RU" smtClean="0"/>
              <a:t>14.06.2023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3AB6-3498-46A6-AFE8-F2EA3B8DC9E1}" type="slidenum">
              <a:rPr lang="ru-RU" smtClean="0"/>
              <a:t>‹#›</a:t>
            </a:fld>
            <a:endParaRPr lang="ru-RU"/>
          </a:p>
        </p:txBody>
      </p:sp>
    </p:spTree>
    <p:extLst>
      <p:ext uri="{BB962C8B-B14F-4D97-AF65-F5344CB8AC3E}">
        <p14:creationId xmlns:p14="http://schemas.microsoft.com/office/powerpoint/2010/main" val="209998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92BDE-9D24-4344-80B2-9F3F4BDEA89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748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75697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66480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59980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27929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02711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27309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93801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94159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71987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20536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02661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25197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61203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11229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07043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91497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29243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97576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63470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55457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16422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8099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54539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8061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05763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62685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70603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16149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48900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76293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73988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58644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88475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93628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32206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84202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42850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74914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1433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80979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13649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7844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24951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58707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45291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0016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50947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66782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37214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14683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43066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918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80407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65709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59735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2498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6994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75092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11116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87662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78440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27306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18323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95359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37795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11742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1938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5061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2441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3995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22293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27783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93275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82625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08829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02485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85896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7767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73002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82813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127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7444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58683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1473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91003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14540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76645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58744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43689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68577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03588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307777"/>
          </a:xfrm>
        </p:spPr>
        <p:txBody>
          <a:bodyPr lIns="0" tIns="0" rIns="0" bIns="0"/>
          <a:lstStyle>
            <a:lvl1pPr>
              <a:defRPr sz="2000" b="0" i="0">
                <a:solidFill>
                  <a:srgbClr val="41405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97054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09646" y="1"/>
            <a:ext cx="25400" cy="909320"/>
          </a:xfrm>
          <a:custGeom>
            <a:avLst/>
            <a:gdLst/>
            <a:ahLst/>
            <a:cxnLst/>
            <a:rect l="l" t="t" r="r" b="b"/>
            <a:pathLst>
              <a:path w="38100" h="1363980">
                <a:moveTo>
                  <a:pt x="0" y="0"/>
                </a:moveTo>
                <a:lnTo>
                  <a:pt x="38099" y="0"/>
                </a:lnTo>
                <a:lnTo>
                  <a:pt x="38099" y="1363734"/>
                </a:lnTo>
                <a:lnTo>
                  <a:pt x="0" y="1363734"/>
                </a:lnTo>
                <a:lnTo>
                  <a:pt x="0"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433871" y="2"/>
            <a:ext cx="25400" cy="753957"/>
          </a:xfrm>
          <a:custGeom>
            <a:avLst/>
            <a:gdLst/>
            <a:ahLst/>
            <a:cxnLst/>
            <a:rect l="l" t="t" r="r" b="b"/>
            <a:pathLst>
              <a:path w="38100" h="1130935">
                <a:moveTo>
                  <a:pt x="0" y="0"/>
                </a:moveTo>
                <a:lnTo>
                  <a:pt x="38099" y="0"/>
                </a:lnTo>
                <a:lnTo>
                  <a:pt x="38099" y="1130715"/>
                </a:lnTo>
                <a:lnTo>
                  <a:pt x="0" y="1130715"/>
                </a:lnTo>
                <a:lnTo>
                  <a:pt x="0" y="0"/>
                </a:lnTo>
                <a:close/>
              </a:path>
            </a:pathLst>
          </a:custGeom>
          <a:solidFill>
            <a:srgbClr val="B5337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966199" y="903211"/>
            <a:ext cx="667173" cy="1339850"/>
          </a:xfrm>
          <a:custGeom>
            <a:avLst/>
            <a:gdLst/>
            <a:ahLst/>
            <a:cxnLst/>
            <a:rect l="l" t="t" r="r" b="b"/>
            <a:pathLst>
              <a:path w="1000760" h="2009775">
                <a:moveTo>
                  <a:pt x="1000146" y="0"/>
                </a:moveTo>
                <a:lnTo>
                  <a:pt x="1000146" y="41276"/>
                </a:lnTo>
                <a:lnTo>
                  <a:pt x="952353" y="42458"/>
                </a:lnTo>
                <a:lnTo>
                  <a:pt x="905158" y="45965"/>
                </a:lnTo>
                <a:lnTo>
                  <a:pt x="858617" y="51743"/>
                </a:lnTo>
                <a:lnTo>
                  <a:pt x="812785" y="59736"/>
                </a:lnTo>
                <a:lnTo>
                  <a:pt x="767717" y="69887"/>
                </a:lnTo>
                <a:lnTo>
                  <a:pt x="723470" y="82142"/>
                </a:lnTo>
                <a:lnTo>
                  <a:pt x="680098" y="96445"/>
                </a:lnTo>
                <a:lnTo>
                  <a:pt x="637657" y="112740"/>
                </a:lnTo>
                <a:lnTo>
                  <a:pt x="596201" y="130972"/>
                </a:lnTo>
                <a:lnTo>
                  <a:pt x="555788" y="151084"/>
                </a:lnTo>
                <a:lnTo>
                  <a:pt x="516471" y="173022"/>
                </a:lnTo>
                <a:lnTo>
                  <a:pt x="478306" y="196729"/>
                </a:lnTo>
                <a:lnTo>
                  <a:pt x="441349" y="222151"/>
                </a:lnTo>
                <a:lnTo>
                  <a:pt x="405655" y="249230"/>
                </a:lnTo>
                <a:lnTo>
                  <a:pt x="371279" y="277913"/>
                </a:lnTo>
                <a:lnTo>
                  <a:pt x="338277" y="308142"/>
                </a:lnTo>
                <a:lnTo>
                  <a:pt x="306704" y="339863"/>
                </a:lnTo>
                <a:lnTo>
                  <a:pt x="276616" y="373020"/>
                </a:lnTo>
                <a:lnTo>
                  <a:pt x="248067" y="407556"/>
                </a:lnTo>
                <a:lnTo>
                  <a:pt x="221114" y="443418"/>
                </a:lnTo>
                <a:lnTo>
                  <a:pt x="195811" y="480548"/>
                </a:lnTo>
                <a:lnTo>
                  <a:pt x="172215" y="518892"/>
                </a:lnTo>
                <a:lnTo>
                  <a:pt x="150379" y="558393"/>
                </a:lnTo>
                <a:lnTo>
                  <a:pt x="130361" y="598996"/>
                </a:lnTo>
                <a:lnTo>
                  <a:pt x="112214" y="640646"/>
                </a:lnTo>
                <a:lnTo>
                  <a:pt x="95995" y="683286"/>
                </a:lnTo>
                <a:lnTo>
                  <a:pt x="81759" y="726861"/>
                </a:lnTo>
                <a:lnTo>
                  <a:pt x="69561" y="771316"/>
                </a:lnTo>
                <a:lnTo>
                  <a:pt x="59457" y="816595"/>
                </a:lnTo>
                <a:lnTo>
                  <a:pt x="51502" y="862641"/>
                </a:lnTo>
                <a:lnTo>
                  <a:pt x="45751" y="909401"/>
                </a:lnTo>
                <a:lnTo>
                  <a:pt x="42260" y="956817"/>
                </a:lnTo>
                <a:lnTo>
                  <a:pt x="41083" y="1004834"/>
                </a:lnTo>
                <a:lnTo>
                  <a:pt x="42260" y="1052852"/>
                </a:lnTo>
                <a:lnTo>
                  <a:pt x="45751" y="1100268"/>
                </a:lnTo>
                <a:lnTo>
                  <a:pt x="51502" y="1147028"/>
                </a:lnTo>
                <a:lnTo>
                  <a:pt x="59457" y="1193075"/>
                </a:lnTo>
                <a:lnTo>
                  <a:pt x="69561" y="1238355"/>
                </a:lnTo>
                <a:lnTo>
                  <a:pt x="81759" y="1282810"/>
                </a:lnTo>
                <a:lnTo>
                  <a:pt x="95995" y="1326386"/>
                </a:lnTo>
                <a:lnTo>
                  <a:pt x="112214" y="1369027"/>
                </a:lnTo>
                <a:lnTo>
                  <a:pt x="130361" y="1410678"/>
                </a:lnTo>
                <a:lnTo>
                  <a:pt x="150379" y="1451282"/>
                </a:lnTo>
                <a:lnTo>
                  <a:pt x="172215" y="1490784"/>
                </a:lnTo>
                <a:lnTo>
                  <a:pt x="195811" y="1529129"/>
                </a:lnTo>
                <a:lnTo>
                  <a:pt x="221114" y="1566260"/>
                </a:lnTo>
                <a:lnTo>
                  <a:pt x="248067" y="1602123"/>
                </a:lnTo>
                <a:lnTo>
                  <a:pt x="276616" y="1636661"/>
                </a:lnTo>
                <a:lnTo>
                  <a:pt x="306704" y="1669819"/>
                </a:lnTo>
                <a:lnTo>
                  <a:pt x="338277" y="1701541"/>
                </a:lnTo>
                <a:lnTo>
                  <a:pt x="371279" y="1731771"/>
                </a:lnTo>
                <a:lnTo>
                  <a:pt x="405655" y="1760455"/>
                </a:lnTo>
                <a:lnTo>
                  <a:pt x="441349" y="1787536"/>
                </a:lnTo>
                <a:lnTo>
                  <a:pt x="478306" y="1812958"/>
                </a:lnTo>
                <a:lnTo>
                  <a:pt x="516471" y="1836666"/>
                </a:lnTo>
                <a:lnTo>
                  <a:pt x="555788" y="1858605"/>
                </a:lnTo>
                <a:lnTo>
                  <a:pt x="596202" y="1878719"/>
                </a:lnTo>
                <a:lnTo>
                  <a:pt x="637657" y="1896951"/>
                </a:lnTo>
                <a:lnTo>
                  <a:pt x="680098" y="1913247"/>
                </a:lnTo>
                <a:lnTo>
                  <a:pt x="723470" y="1927551"/>
                </a:lnTo>
                <a:lnTo>
                  <a:pt x="767717" y="1939806"/>
                </a:lnTo>
                <a:lnTo>
                  <a:pt x="812785" y="1949959"/>
                </a:lnTo>
                <a:lnTo>
                  <a:pt x="858617" y="1957952"/>
                </a:lnTo>
                <a:lnTo>
                  <a:pt x="905158" y="1963730"/>
                </a:lnTo>
                <a:lnTo>
                  <a:pt x="952353" y="1967237"/>
                </a:lnTo>
                <a:lnTo>
                  <a:pt x="1000146" y="1968419"/>
                </a:lnTo>
                <a:lnTo>
                  <a:pt x="1000146" y="2009696"/>
                </a:lnTo>
                <a:lnTo>
                  <a:pt x="951761" y="2008535"/>
                </a:lnTo>
                <a:lnTo>
                  <a:pt x="903963" y="2005087"/>
                </a:lnTo>
                <a:lnTo>
                  <a:pt x="856804" y="1999406"/>
                </a:lnTo>
                <a:lnTo>
                  <a:pt x="810337" y="1991544"/>
                </a:lnTo>
                <a:lnTo>
                  <a:pt x="764614" y="1981554"/>
                </a:lnTo>
                <a:lnTo>
                  <a:pt x="719690" y="1969490"/>
                </a:lnTo>
                <a:lnTo>
                  <a:pt x="675616" y="1955405"/>
                </a:lnTo>
                <a:lnTo>
                  <a:pt x="632445" y="1939351"/>
                </a:lnTo>
                <a:lnTo>
                  <a:pt x="590230" y="1921382"/>
                </a:lnTo>
                <a:lnTo>
                  <a:pt x="549024" y="1901550"/>
                </a:lnTo>
                <a:lnTo>
                  <a:pt x="508880" y="1879910"/>
                </a:lnTo>
                <a:lnTo>
                  <a:pt x="469850" y="1856513"/>
                </a:lnTo>
                <a:lnTo>
                  <a:pt x="431988" y="1831413"/>
                </a:lnTo>
                <a:lnTo>
                  <a:pt x="395345" y="1804663"/>
                </a:lnTo>
                <a:lnTo>
                  <a:pt x="359975" y="1776315"/>
                </a:lnTo>
                <a:lnTo>
                  <a:pt x="325931" y="1746424"/>
                </a:lnTo>
                <a:lnTo>
                  <a:pt x="293265" y="1715042"/>
                </a:lnTo>
                <a:lnTo>
                  <a:pt x="262031" y="1682222"/>
                </a:lnTo>
                <a:lnTo>
                  <a:pt x="232280" y="1648017"/>
                </a:lnTo>
                <a:lnTo>
                  <a:pt x="204066" y="1612481"/>
                </a:lnTo>
                <a:lnTo>
                  <a:pt x="177442" y="1575665"/>
                </a:lnTo>
                <a:lnTo>
                  <a:pt x="152460" y="1537624"/>
                </a:lnTo>
                <a:lnTo>
                  <a:pt x="129173" y="1498410"/>
                </a:lnTo>
                <a:lnTo>
                  <a:pt x="107635" y="1458077"/>
                </a:lnTo>
                <a:lnTo>
                  <a:pt x="87897" y="1416677"/>
                </a:lnTo>
                <a:lnTo>
                  <a:pt x="70012" y="1374263"/>
                </a:lnTo>
                <a:lnTo>
                  <a:pt x="54034" y="1330889"/>
                </a:lnTo>
                <a:lnTo>
                  <a:pt x="40015" y="1286608"/>
                </a:lnTo>
                <a:lnTo>
                  <a:pt x="28008" y="1241472"/>
                </a:lnTo>
                <a:lnTo>
                  <a:pt x="18066" y="1195535"/>
                </a:lnTo>
                <a:lnTo>
                  <a:pt x="10241" y="1148850"/>
                </a:lnTo>
                <a:lnTo>
                  <a:pt x="4586" y="1101469"/>
                </a:lnTo>
                <a:lnTo>
                  <a:pt x="1155" y="1053446"/>
                </a:lnTo>
                <a:lnTo>
                  <a:pt x="0" y="1004834"/>
                </a:lnTo>
                <a:lnTo>
                  <a:pt x="1155" y="956223"/>
                </a:lnTo>
                <a:lnTo>
                  <a:pt x="4586" y="908200"/>
                </a:lnTo>
                <a:lnTo>
                  <a:pt x="10241" y="860820"/>
                </a:lnTo>
                <a:lnTo>
                  <a:pt x="18066" y="814135"/>
                </a:lnTo>
                <a:lnTo>
                  <a:pt x="28008" y="768198"/>
                </a:lnTo>
                <a:lnTo>
                  <a:pt x="40015" y="723063"/>
                </a:lnTo>
                <a:lnTo>
                  <a:pt x="54034" y="678783"/>
                </a:lnTo>
                <a:lnTo>
                  <a:pt x="70012" y="635409"/>
                </a:lnTo>
                <a:lnTo>
                  <a:pt x="87897" y="592997"/>
                </a:lnTo>
                <a:lnTo>
                  <a:pt x="107635" y="551598"/>
                </a:lnTo>
                <a:lnTo>
                  <a:pt x="129173" y="511265"/>
                </a:lnTo>
                <a:lnTo>
                  <a:pt x="152460" y="472052"/>
                </a:lnTo>
                <a:lnTo>
                  <a:pt x="177442" y="434012"/>
                </a:lnTo>
                <a:lnTo>
                  <a:pt x="204066" y="397198"/>
                </a:lnTo>
                <a:lnTo>
                  <a:pt x="232280" y="361662"/>
                </a:lnTo>
                <a:lnTo>
                  <a:pt x="262031" y="327459"/>
                </a:lnTo>
                <a:lnTo>
                  <a:pt x="293265" y="294640"/>
                </a:lnTo>
                <a:lnTo>
                  <a:pt x="325931" y="263259"/>
                </a:lnTo>
                <a:lnTo>
                  <a:pt x="359975" y="233369"/>
                </a:lnTo>
                <a:lnTo>
                  <a:pt x="395345" y="205023"/>
                </a:lnTo>
                <a:lnTo>
                  <a:pt x="431988" y="178274"/>
                </a:lnTo>
                <a:lnTo>
                  <a:pt x="469850" y="153175"/>
                </a:lnTo>
                <a:lnTo>
                  <a:pt x="508880" y="129779"/>
                </a:lnTo>
                <a:lnTo>
                  <a:pt x="549024" y="108139"/>
                </a:lnTo>
                <a:lnTo>
                  <a:pt x="590230" y="88309"/>
                </a:lnTo>
                <a:lnTo>
                  <a:pt x="632445" y="70340"/>
                </a:lnTo>
                <a:lnTo>
                  <a:pt x="675616" y="54287"/>
                </a:lnTo>
                <a:lnTo>
                  <a:pt x="719690" y="40203"/>
                </a:lnTo>
                <a:lnTo>
                  <a:pt x="764614" y="28139"/>
                </a:lnTo>
                <a:lnTo>
                  <a:pt x="810337" y="18151"/>
                </a:lnTo>
                <a:lnTo>
                  <a:pt x="856804" y="10289"/>
                </a:lnTo>
                <a:lnTo>
                  <a:pt x="903963" y="4608"/>
                </a:lnTo>
                <a:lnTo>
                  <a:pt x="951761" y="1160"/>
                </a:lnTo>
                <a:lnTo>
                  <a:pt x="1000146" y="0"/>
                </a:lnTo>
                <a:close/>
              </a:path>
            </a:pathLst>
          </a:custGeom>
          <a:solidFill>
            <a:srgbClr val="9E377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070451" y="1022374"/>
            <a:ext cx="546100" cy="1092200"/>
          </a:xfrm>
          <a:custGeom>
            <a:avLst/>
            <a:gdLst/>
            <a:ahLst/>
            <a:cxnLst/>
            <a:rect l="l" t="t" r="r" b="b"/>
            <a:pathLst>
              <a:path w="819150" h="1638300">
                <a:moveTo>
                  <a:pt x="819107" y="0"/>
                </a:moveTo>
                <a:lnTo>
                  <a:pt x="819107" y="33647"/>
                </a:lnTo>
                <a:lnTo>
                  <a:pt x="771331" y="35083"/>
                </a:lnTo>
                <a:lnTo>
                  <a:pt x="724303" y="39337"/>
                </a:lnTo>
                <a:lnTo>
                  <a:pt x="678104" y="46325"/>
                </a:lnTo>
                <a:lnTo>
                  <a:pt x="632819" y="55965"/>
                </a:lnTo>
                <a:lnTo>
                  <a:pt x="588529" y="68173"/>
                </a:lnTo>
                <a:lnTo>
                  <a:pt x="545318" y="82868"/>
                </a:lnTo>
                <a:lnTo>
                  <a:pt x="503268" y="99966"/>
                </a:lnTo>
                <a:lnTo>
                  <a:pt x="462462" y="119385"/>
                </a:lnTo>
                <a:lnTo>
                  <a:pt x="422983" y="141041"/>
                </a:lnTo>
                <a:lnTo>
                  <a:pt x="384913" y="164853"/>
                </a:lnTo>
                <a:lnTo>
                  <a:pt x="348336" y="190736"/>
                </a:lnTo>
                <a:lnTo>
                  <a:pt x="313334" y="218609"/>
                </a:lnTo>
                <a:lnTo>
                  <a:pt x="279991" y="248388"/>
                </a:lnTo>
                <a:lnTo>
                  <a:pt x="248388" y="279991"/>
                </a:lnTo>
                <a:lnTo>
                  <a:pt x="218609" y="313334"/>
                </a:lnTo>
                <a:lnTo>
                  <a:pt x="190736" y="348336"/>
                </a:lnTo>
                <a:lnTo>
                  <a:pt x="164853" y="384913"/>
                </a:lnTo>
                <a:lnTo>
                  <a:pt x="141041" y="422983"/>
                </a:lnTo>
                <a:lnTo>
                  <a:pt x="119385" y="462462"/>
                </a:lnTo>
                <a:lnTo>
                  <a:pt x="99966" y="503268"/>
                </a:lnTo>
                <a:lnTo>
                  <a:pt x="82868" y="545318"/>
                </a:lnTo>
                <a:lnTo>
                  <a:pt x="68173" y="588529"/>
                </a:lnTo>
                <a:lnTo>
                  <a:pt x="55965" y="632819"/>
                </a:lnTo>
                <a:lnTo>
                  <a:pt x="46325" y="678104"/>
                </a:lnTo>
                <a:lnTo>
                  <a:pt x="39337" y="724303"/>
                </a:lnTo>
                <a:lnTo>
                  <a:pt x="35083" y="771331"/>
                </a:lnTo>
                <a:lnTo>
                  <a:pt x="33647" y="819107"/>
                </a:lnTo>
                <a:lnTo>
                  <a:pt x="35083" y="866882"/>
                </a:lnTo>
                <a:lnTo>
                  <a:pt x="39337" y="913911"/>
                </a:lnTo>
                <a:lnTo>
                  <a:pt x="46325" y="960109"/>
                </a:lnTo>
                <a:lnTo>
                  <a:pt x="55965" y="1005395"/>
                </a:lnTo>
                <a:lnTo>
                  <a:pt x="68173" y="1049686"/>
                </a:lnTo>
                <a:lnTo>
                  <a:pt x="82868" y="1092898"/>
                </a:lnTo>
                <a:lnTo>
                  <a:pt x="99966" y="1134949"/>
                </a:lnTo>
                <a:lnTo>
                  <a:pt x="119385" y="1175756"/>
                </a:lnTo>
                <a:lnTo>
                  <a:pt x="141041" y="1215236"/>
                </a:lnTo>
                <a:lnTo>
                  <a:pt x="164853" y="1253307"/>
                </a:lnTo>
                <a:lnTo>
                  <a:pt x="190736" y="1289885"/>
                </a:lnTo>
                <a:lnTo>
                  <a:pt x="218609" y="1324888"/>
                </a:lnTo>
                <a:lnTo>
                  <a:pt x="248388" y="1358233"/>
                </a:lnTo>
                <a:lnTo>
                  <a:pt x="279991" y="1389837"/>
                </a:lnTo>
                <a:lnTo>
                  <a:pt x="313334" y="1419617"/>
                </a:lnTo>
                <a:lnTo>
                  <a:pt x="348336" y="1447491"/>
                </a:lnTo>
                <a:lnTo>
                  <a:pt x="384913" y="1473375"/>
                </a:lnTo>
                <a:lnTo>
                  <a:pt x="422983" y="1497188"/>
                </a:lnTo>
                <a:lnTo>
                  <a:pt x="462462" y="1518845"/>
                </a:lnTo>
                <a:lnTo>
                  <a:pt x="503268" y="1538265"/>
                </a:lnTo>
                <a:lnTo>
                  <a:pt x="545318" y="1555364"/>
                </a:lnTo>
                <a:lnTo>
                  <a:pt x="588529" y="1570059"/>
                </a:lnTo>
                <a:lnTo>
                  <a:pt x="632819" y="1582269"/>
                </a:lnTo>
                <a:lnTo>
                  <a:pt x="678105" y="1591909"/>
                </a:lnTo>
                <a:lnTo>
                  <a:pt x="724303" y="1598898"/>
                </a:lnTo>
                <a:lnTo>
                  <a:pt x="771331" y="1603151"/>
                </a:lnTo>
                <a:lnTo>
                  <a:pt x="819107" y="1604588"/>
                </a:lnTo>
                <a:lnTo>
                  <a:pt x="819107" y="1638235"/>
                </a:lnTo>
                <a:lnTo>
                  <a:pt x="771049" y="1636842"/>
                </a:lnTo>
                <a:lnTo>
                  <a:pt x="723714" y="1632714"/>
                </a:lnTo>
                <a:lnTo>
                  <a:pt x="677178" y="1625928"/>
                </a:lnTo>
                <a:lnTo>
                  <a:pt x="631519" y="1616563"/>
                </a:lnTo>
                <a:lnTo>
                  <a:pt x="586814" y="1604695"/>
                </a:lnTo>
                <a:lnTo>
                  <a:pt x="543141" y="1590402"/>
                </a:lnTo>
                <a:lnTo>
                  <a:pt x="500577" y="1573761"/>
                </a:lnTo>
                <a:lnTo>
                  <a:pt x="459199" y="1554850"/>
                </a:lnTo>
                <a:lnTo>
                  <a:pt x="419085" y="1533746"/>
                </a:lnTo>
                <a:lnTo>
                  <a:pt x="380312" y="1510527"/>
                </a:lnTo>
                <a:lnTo>
                  <a:pt x="342957" y="1485269"/>
                </a:lnTo>
                <a:lnTo>
                  <a:pt x="307099" y="1458051"/>
                </a:lnTo>
                <a:lnTo>
                  <a:pt x="272814" y="1428950"/>
                </a:lnTo>
                <a:lnTo>
                  <a:pt x="240180" y="1398044"/>
                </a:lnTo>
                <a:lnTo>
                  <a:pt x="209275" y="1365409"/>
                </a:lnTo>
                <a:lnTo>
                  <a:pt x="180175" y="1331123"/>
                </a:lnTo>
                <a:lnTo>
                  <a:pt x="152958" y="1295263"/>
                </a:lnTo>
                <a:lnTo>
                  <a:pt x="127702" y="1257908"/>
                </a:lnTo>
                <a:lnTo>
                  <a:pt x="104483" y="1219134"/>
                </a:lnTo>
                <a:lnTo>
                  <a:pt x="83380" y="1179019"/>
                </a:lnTo>
                <a:lnTo>
                  <a:pt x="64470" y="1137640"/>
                </a:lnTo>
                <a:lnTo>
                  <a:pt x="47830" y="1095075"/>
                </a:lnTo>
                <a:lnTo>
                  <a:pt x="33538" y="1051400"/>
                </a:lnTo>
                <a:lnTo>
                  <a:pt x="21670" y="1006695"/>
                </a:lnTo>
                <a:lnTo>
                  <a:pt x="12306" y="961035"/>
                </a:lnTo>
                <a:lnTo>
                  <a:pt x="5520" y="914499"/>
                </a:lnTo>
                <a:lnTo>
                  <a:pt x="1393" y="867164"/>
                </a:lnTo>
                <a:lnTo>
                  <a:pt x="0" y="819107"/>
                </a:lnTo>
                <a:lnTo>
                  <a:pt x="1393" y="771049"/>
                </a:lnTo>
                <a:lnTo>
                  <a:pt x="5520" y="723714"/>
                </a:lnTo>
                <a:lnTo>
                  <a:pt x="12306" y="677178"/>
                </a:lnTo>
                <a:lnTo>
                  <a:pt x="21670" y="631519"/>
                </a:lnTo>
                <a:lnTo>
                  <a:pt x="33538" y="586814"/>
                </a:lnTo>
                <a:lnTo>
                  <a:pt x="47830" y="543141"/>
                </a:lnTo>
                <a:lnTo>
                  <a:pt x="64470" y="500577"/>
                </a:lnTo>
                <a:lnTo>
                  <a:pt x="83380" y="459199"/>
                </a:lnTo>
                <a:lnTo>
                  <a:pt x="104483" y="419085"/>
                </a:lnTo>
                <a:lnTo>
                  <a:pt x="127702" y="380312"/>
                </a:lnTo>
                <a:lnTo>
                  <a:pt x="152958" y="342957"/>
                </a:lnTo>
                <a:lnTo>
                  <a:pt x="180175" y="307099"/>
                </a:lnTo>
                <a:lnTo>
                  <a:pt x="209275" y="272814"/>
                </a:lnTo>
                <a:lnTo>
                  <a:pt x="240180" y="240180"/>
                </a:lnTo>
                <a:lnTo>
                  <a:pt x="272814" y="209275"/>
                </a:lnTo>
                <a:lnTo>
                  <a:pt x="307099" y="180175"/>
                </a:lnTo>
                <a:lnTo>
                  <a:pt x="342957" y="152958"/>
                </a:lnTo>
                <a:lnTo>
                  <a:pt x="380312" y="127702"/>
                </a:lnTo>
                <a:lnTo>
                  <a:pt x="419085" y="104483"/>
                </a:lnTo>
                <a:lnTo>
                  <a:pt x="459199" y="83380"/>
                </a:lnTo>
                <a:lnTo>
                  <a:pt x="500577" y="64470"/>
                </a:lnTo>
                <a:lnTo>
                  <a:pt x="543141" y="47830"/>
                </a:lnTo>
                <a:lnTo>
                  <a:pt x="586814" y="33538"/>
                </a:lnTo>
                <a:lnTo>
                  <a:pt x="631519" y="21670"/>
                </a:lnTo>
                <a:lnTo>
                  <a:pt x="677178" y="12306"/>
                </a:lnTo>
                <a:lnTo>
                  <a:pt x="723714" y="5520"/>
                </a:lnTo>
                <a:lnTo>
                  <a:pt x="771049" y="1393"/>
                </a:lnTo>
                <a:lnTo>
                  <a:pt x="819107" y="0"/>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25079" y="1061863"/>
            <a:ext cx="508423" cy="1022350"/>
          </a:xfrm>
          <a:custGeom>
            <a:avLst/>
            <a:gdLst/>
            <a:ahLst/>
            <a:cxnLst/>
            <a:rect l="l" t="t" r="r" b="b"/>
            <a:pathLst>
              <a:path w="762635" h="1533525">
                <a:moveTo>
                  <a:pt x="762034" y="0"/>
                </a:moveTo>
                <a:lnTo>
                  <a:pt x="762034" y="31495"/>
                </a:lnTo>
                <a:lnTo>
                  <a:pt x="714060" y="33062"/>
                </a:lnTo>
                <a:lnTo>
                  <a:pt x="666905" y="37697"/>
                </a:lnTo>
                <a:lnTo>
                  <a:pt x="620665" y="45304"/>
                </a:lnTo>
                <a:lnTo>
                  <a:pt x="575436" y="55784"/>
                </a:lnTo>
                <a:lnTo>
                  <a:pt x="531317" y="69040"/>
                </a:lnTo>
                <a:lnTo>
                  <a:pt x="488405" y="84975"/>
                </a:lnTo>
                <a:lnTo>
                  <a:pt x="446795" y="103489"/>
                </a:lnTo>
                <a:lnTo>
                  <a:pt x="406586" y="124487"/>
                </a:lnTo>
                <a:lnTo>
                  <a:pt x="367874" y="147870"/>
                </a:lnTo>
                <a:lnTo>
                  <a:pt x="330756" y="173541"/>
                </a:lnTo>
                <a:lnTo>
                  <a:pt x="295330" y="201401"/>
                </a:lnTo>
                <a:lnTo>
                  <a:pt x="261692" y="231354"/>
                </a:lnTo>
                <a:lnTo>
                  <a:pt x="229940" y="263302"/>
                </a:lnTo>
                <a:lnTo>
                  <a:pt x="200170" y="297147"/>
                </a:lnTo>
                <a:lnTo>
                  <a:pt x="172480" y="332791"/>
                </a:lnTo>
                <a:lnTo>
                  <a:pt x="146966" y="370137"/>
                </a:lnTo>
                <a:lnTo>
                  <a:pt x="123726" y="409087"/>
                </a:lnTo>
                <a:lnTo>
                  <a:pt x="102857" y="449544"/>
                </a:lnTo>
                <a:lnTo>
                  <a:pt x="84455" y="491409"/>
                </a:lnTo>
                <a:lnTo>
                  <a:pt x="68618" y="534586"/>
                </a:lnTo>
                <a:lnTo>
                  <a:pt x="55443" y="578977"/>
                </a:lnTo>
                <a:lnTo>
                  <a:pt x="45027" y="624483"/>
                </a:lnTo>
                <a:lnTo>
                  <a:pt x="37467" y="671008"/>
                </a:lnTo>
                <a:lnTo>
                  <a:pt x="32860" y="718453"/>
                </a:lnTo>
                <a:lnTo>
                  <a:pt x="31302" y="766722"/>
                </a:lnTo>
                <a:lnTo>
                  <a:pt x="32860" y="814990"/>
                </a:lnTo>
                <a:lnTo>
                  <a:pt x="37467" y="862436"/>
                </a:lnTo>
                <a:lnTo>
                  <a:pt x="45027" y="908961"/>
                </a:lnTo>
                <a:lnTo>
                  <a:pt x="55443" y="954468"/>
                </a:lnTo>
                <a:lnTo>
                  <a:pt x="68618" y="998860"/>
                </a:lnTo>
                <a:lnTo>
                  <a:pt x="84455" y="1042037"/>
                </a:lnTo>
                <a:lnTo>
                  <a:pt x="102857" y="1083904"/>
                </a:lnTo>
                <a:lnTo>
                  <a:pt x="123726" y="1124361"/>
                </a:lnTo>
                <a:lnTo>
                  <a:pt x="146966" y="1163313"/>
                </a:lnTo>
                <a:lnTo>
                  <a:pt x="172480" y="1200660"/>
                </a:lnTo>
                <a:lnTo>
                  <a:pt x="200170" y="1236305"/>
                </a:lnTo>
                <a:lnTo>
                  <a:pt x="229940" y="1270151"/>
                </a:lnTo>
                <a:lnTo>
                  <a:pt x="261692" y="1302100"/>
                </a:lnTo>
                <a:lnTo>
                  <a:pt x="295330" y="1332054"/>
                </a:lnTo>
                <a:lnTo>
                  <a:pt x="330756" y="1359916"/>
                </a:lnTo>
                <a:lnTo>
                  <a:pt x="367874" y="1385588"/>
                </a:lnTo>
                <a:lnTo>
                  <a:pt x="406586" y="1408972"/>
                </a:lnTo>
                <a:lnTo>
                  <a:pt x="446795" y="1429970"/>
                </a:lnTo>
                <a:lnTo>
                  <a:pt x="488405" y="1448486"/>
                </a:lnTo>
                <a:lnTo>
                  <a:pt x="531317" y="1464421"/>
                </a:lnTo>
                <a:lnTo>
                  <a:pt x="575436" y="1477678"/>
                </a:lnTo>
                <a:lnTo>
                  <a:pt x="620665" y="1488159"/>
                </a:lnTo>
                <a:lnTo>
                  <a:pt x="666905" y="1495766"/>
                </a:lnTo>
                <a:lnTo>
                  <a:pt x="714060" y="1500402"/>
                </a:lnTo>
                <a:lnTo>
                  <a:pt x="762034" y="1501969"/>
                </a:lnTo>
                <a:lnTo>
                  <a:pt x="762034" y="1533464"/>
                </a:lnTo>
                <a:lnTo>
                  <a:pt x="713913" y="1531953"/>
                </a:lnTo>
                <a:lnTo>
                  <a:pt x="666577" y="1527479"/>
                </a:lnTo>
                <a:lnTo>
                  <a:pt x="620117" y="1520133"/>
                </a:lnTo>
                <a:lnTo>
                  <a:pt x="574622" y="1510006"/>
                </a:lnTo>
                <a:lnTo>
                  <a:pt x="530182" y="1497188"/>
                </a:lnTo>
                <a:lnTo>
                  <a:pt x="486888" y="1481770"/>
                </a:lnTo>
                <a:lnTo>
                  <a:pt x="444828" y="1463841"/>
                </a:lnTo>
                <a:lnTo>
                  <a:pt x="404094" y="1443494"/>
                </a:lnTo>
                <a:lnTo>
                  <a:pt x="364774" y="1420817"/>
                </a:lnTo>
                <a:lnTo>
                  <a:pt x="326960" y="1395903"/>
                </a:lnTo>
                <a:lnTo>
                  <a:pt x="290740" y="1368840"/>
                </a:lnTo>
                <a:lnTo>
                  <a:pt x="256205" y="1339720"/>
                </a:lnTo>
                <a:lnTo>
                  <a:pt x="223445" y="1308634"/>
                </a:lnTo>
                <a:lnTo>
                  <a:pt x="192550" y="1275671"/>
                </a:lnTo>
                <a:lnTo>
                  <a:pt x="163609" y="1240923"/>
                </a:lnTo>
                <a:lnTo>
                  <a:pt x="136713" y="1204479"/>
                </a:lnTo>
                <a:lnTo>
                  <a:pt x="111952" y="1166431"/>
                </a:lnTo>
                <a:lnTo>
                  <a:pt x="89415" y="1126868"/>
                </a:lnTo>
                <a:lnTo>
                  <a:pt x="69193" y="1085882"/>
                </a:lnTo>
                <a:lnTo>
                  <a:pt x="51375" y="1043563"/>
                </a:lnTo>
                <a:lnTo>
                  <a:pt x="36052" y="1000001"/>
                </a:lnTo>
                <a:lnTo>
                  <a:pt x="23313" y="955288"/>
                </a:lnTo>
                <a:lnTo>
                  <a:pt x="13248" y="909512"/>
                </a:lnTo>
                <a:lnTo>
                  <a:pt x="5948" y="862766"/>
                </a:lnTo>
                <a:lnTo>
                  <a:pt x="1502" y="815139"/>
                </a:lnTo>
                <a:lnTo>
                  <a:pt x="0" y="766722"/>
                </a:lnTo>
                <a:lnTo>
                  <a:pt x="1502" y="718305"/>
                </a:lnTo>
                <a:lnTo>
                  <a:pt x="5948" y="670678"/>
                </a:lnTo>
                <a:lnTo>
                  <a:pt x="13248" y="623932"/>
                </a:lnTo>
                <a:lnTo>
                  <a:pt x="23313" y="578157"/>
                </a:lnTo>
                <a:lnTo>
                  <a:pt x="36052" y="533444"/>
                </a:lnTo>
                <a:lnTo>
                  <a:pt x="51375" y="489883"/>
                </a:lnTo>
                <a:lnTo>
                  <a:pt x="69193" y="447565"/>
                </a:lnTo>
                <a:lnTo>
                  <a:pt x="89415" y="406580"/>
                </a:lnTo>
                <a:lnTo>
                  <a:pt x="111952" y="367018"/>
                </a:lnTo>
                <a:lnTo>
                  <a:pt x="136713" y="328971"/>
                </a:lnTo>
                <a:lnTo>
                  <a:pt x="163609" y="292529"/>
                </a:lnTo>
                <a:lnTo>
                  <a:pt x="192550" y="257781"/>
                </a:lnTo>
                <a:lnTo>
                  <a:pt x="223445" y="224820"/>
                </a:lnTo>
                <a:lnTo>
                  <a:pt x="256205" y="193735"/>
                </a:lnTo>
                <a:lnTo>
                  <a:pt x="290740" y="164616"/>
                </a:lnTo>
                <a:lnTo>
                  <a:pt x="326960" y="137555"/>
                </a:lnTo>
                <a:lnTo>
                  <a:pt x="364774" y="112641"/>
                </a:lnTo>
                <a:lnTo>
                  <a:pt x="404094" y="89965"/>
                </a:lnTo>
                <a:lnTo>
                  <a:pt x="444828" y="69619"/>
                </a:lnTo>
                <a:lnTo>
                  <a:pt x="486888" y="51691"/>
                </a:lnTo>
                <a:lnTo>
                  <a:pt x="530182" y="36274"/>
                </a:lnTo>
                <a:lnTo>
                  <a:pt x="574622" y="23456"/>
                </a:lnTo>
                <a:lnTo>
                  <a:pt x="620117" y="13330"/>
                </a:lnTo>
                <a:lnTo>
                  <a:pt x="666577" y="5984"/>
                </a:lnTo>
                <a:lnTo>
                  <a:pt x="713913" y="1511"/>
                </a:lnTo>
                <a:lnTo>
                  <a:pt x="762034" y="0"/>
                </a:lnTo>
                <a:close/>
              </a:path>
            </a:pathLst>
          </a:custGeom>
          <a:solidFill>
            <a:srgbClr val="414054"/>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sz="half" idx="2"/>
          </p:nvPr>
        </p:nvSpPr>
        <p:spPr>
          <a:xfrm>
            <a:off x="609600" y="1577340"/>
            <a:ext cx="530352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616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9408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615553"/>
          </a:xfrm>
        </p:spPr>
        <p:txBody>
          <a:bodyPr lIns="0" tIns="0" rIns="0" bIns="0"/>
          <a:lstStyle>
            <a:lvl1pPr>
              <a:defRPr sz="4000" b="0" i="0">
                <a:solidFill>
                  <a:srgbClr val="41405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46112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8404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586634"/>
            <a:ext cx="9144000" cy="92333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36933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ru-RU"/>
              <a:t>Образец подзаголовка</a:t>
            </a:r>
          </a:p>
        </p:txBody>
      </p:sp>
      <p:sp>
        <p:nvSpPr>
          <p:cNvPr id="4" name="Дата 3"/>
          <p:cNvSpPr>
            <a:spLocks noGrp="1"/>
          </p:cNvSpPr>
          <p:nvPr>
            <p:ph type="dt" sz="half" idx="10"/>
          </p:nvPr>
        </p:nvSpPr>
        <p:spPr>
          <a:xfrm>
            <a:off x="609600" y="6377940"/>
            <a:ext cx="2804160" cy="184666"/>
          </a:xfrm>
        </p:spPr>
        <p:txBody>
          <a:bodyPr/>
          <a:lstStyle/>
          <a:p>
            <a:pPr defTabSz="609630"/>
            <a:fld id="{E11706D7-8F9A-4FA9-B6EF-1A895EB32401}" type="datetimeFigureOut">
              <a:rPr lang="ru-RU" sz="1200" smtClean="0">
                <a:solidFill>
                  <a:prstClr val="black">
                    <a:tint val="75000"/>
                  </a:prstClr>
                </a:solidFill>
              </a:rPr>
              <a:pPr defTabSz="609630"/>
              <a:t>14.06.2023</a:t>
            </a:fld>
            <a:endParaRPr lang="ru-RU" sz="1200">
              <a:solidFill>
                <a:prstClr val="black">
                  <a:tint val="75000"/>
                </a:prstClr>
              </a:solidFill>
            </a:endParaRPr>
          </a:p>
        </p:txBody>
      </p:sp>
      <p:sp>
        <p:nvSpPr>
          <p:cNvPr id="5" name="Нижний колонтитул 4"/>
          <p:cNvSpPr>
            <a:spLocks noGrp="1"/>
          </p:cNvSpPr>
          <p:nvPr>
            <p:ph type="ftr" sz="quarter" idx="11"/>
          </p:nvPr>
        </p:nvSpPr>
        <p:spPr>
          <a:xfrm>
            <a:off x="4145280" y="6377940"/>
            <a:ext cx="3901440" cy="184666"/>
          </a:xfrm>
        </p:spPr>
        <p:txBody>
          <a:bodyPr/>
          <a:lstStyle/>
          <a:p>
            <a:pPr defTabSz="609630"/>
            <a:endParaRPr lang="ru-RU" sz="1200">
              <a:solidFill>
                <a:prstClr val="black">
                  <a:tint val="75000"/>
                </a:prstClr>
              </a:solidFill>
            </a:endParaRPr>
          </a:p>
        </p:txBody>
      </p:sp>
      <p:sp>
        <p:nvSpPr>
          <p:cNvPr id="6" name="Номер слайда 5"/>
          <p:cNvSpPr>
            <a:spLocks noGrp="1"/>
          </p:cNvSpPr>
          <p:nvPr>
            <p:ph type="sldNum" sz="quarter" idx="12"/>
          </p:nvPr>
        </p:nvSpPr>
        <p:spPr>
          <a:xfrm>
            <a:off x="8778241" y="6377940"/>
            <a:ext cx="2804160" cy="184666"/>
          </a:xfrm>
        </p:spPr>
        <p:txBody>
          <a:bodyPr/>
          <a:lstStyle/>
          <a:p>
            <a:pPr defTabSz="609630"/>
            <a:fld id="{6FAD7C25-51B7-4BFE-A0AB-D305AABA8416}"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2534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10.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theme" Target="../theme/theme11.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theme" Target="../theme/theme1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theme" Target="../theme/theme13.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theme" Target="../theme/theme1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theme" Target="../theme/theme15.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93.xml"/><Relationship Id="rId7" Type="http://schemas.openxmlformats.org/officeDocument/2006/relationships/theme" Target="../theme/theme16.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7644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44473386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93893770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06825303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88990107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79980014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29587467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26980397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7156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32911746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7957039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7668384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246039989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16295280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0191045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157" y="205306"/>
            <a:ext cx="12081686" cy="923330"/>
          </a:xfrm>
          <a:prstGeom prst="rect">
            <a:avLst/>
          </a:prstGeom>
        </p:spPr>
        <p:txBody>
          <a:bodyPr wrap="square" lIns="0" tIns="0" rIns="0" bIns="0">
            <a:spAutoFit/>
          </a:bodyPr>
          <a:lstStyle>
            <a:lvl1pPr>
              <a:defRPr sz="6000" b="0" i="0">
                <a:solidFill>
                  <a:srgbClr val="414054"/>
                </a:solidFill>
                <a:latin typeface="Arial"/>
                <a:cs typeface="Arial"/>
              </a:defRPr>
            </a:lvl1pPr>
          </a:lstStyle>
          <a:p>
            <a:endParaRPr/>
          </a:p>
        </p:txBody>
      </p:sp>
      <p:sp>
        <p:nvSpPr>
          <p:cNvPr id="3" name="Holder 3"/>
          <p:cNvSpPr>
            <a:spLocks noGrp="1"/>
          </p:cNvSpPr>
          <p:nvPr>
            <p:ph type="body" idx="1"/>
          </p:nvPr>
        </p:nvSpPr>
        <p:spPr>
          <a:xfrm>
            <a:off x="25125" y="1800548"/>
            <a:ext cx="12141748" cy="461665"/>
          </a:xfrm>
          <a:prstGeom prst="rect">
            <a:avLst/>
          </a:prstGeom>
        </p:spPr>
        <p:txBody>
          <a:bodyPr wrap="square" lIns="0" tIns="0" rIns="0" bIns="0">
            <a:spAutoFit/>
          </a:bodyPr>
          <a:lstStyle>
            <a:lvl1pPr>
              <a:defRPr sz="3000" b="0" i="0">
                <a:solidFill>
                  <a:srgbClr val="414054"/>
                </a:solidFill>
                <a:latin typeface="Arial"/>
                <a:cs typeface="Arial"/>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ru-RU"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6/14/2023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ru-RU" sz="1200" smtClean="0">
                <a:solidFill>
                  <a:prstClr val="black">
                    <a:tint val="75000"/>
                  </a:prstClr>
                </a:solidFill>
              </a:rPr>
              <a:pPr defTabSz="609630"/>
              <a:t>‹#›</a:t>
            </a:fld>
            <a:endParaRPr lang="ru-RU" sz="1200">
              <a:solidFill>
                <a:prstClr val="black">
                  <a:tint val="75000"/>
                </a:prstClr>
              </a:solidFill>
            </a:endParaRPr>
          </a:p>
        </p:txBody>
      </p:sp>
    </p:spTree>
    <p:extLst>
      <p:ext uri="{BB962C8B-B14F-4D97-AF65-F5344CB8AC3E}">
        <p14:creationId xmlns:p14="http://schemas.microsoft.com/office/powerpoint/2010/main" val="327193831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66.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9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53375">
                <a:lumMod val="100000"/>
              </a:srgbClr>
            </a:gs>
            <a:gs pos="71000">
              <a:srgbClr val="414054"/>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6" name="Овал 5"/>
          <p:cNvSpPr/>
          <p:nvPr/>
        </p:nvSpPr>
        <p:spPr>
          <a:xfrm>
            <a:off x="6162675" y="589164"/>
            <a:ext cx="6191250" cy="6112641"/>
          </a:xfrm>
          <a:prstGeom prst="ellipse">
            <a:avLst/>
          </a:prstGeom>
          <a:noFill/>
          <a:ln>
            <a:solidFill>
              <a:schemeClr val="bg1">
                <a:lumMod val="50000"/>
                <a:alpha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sp>
        <p:nvSpPr>
          <p:cNvPr id="5" name="Овал 4"/>
          <p:cNvSpPr/>
          <p:nvPr/>
        </p:nvSpPr>
        <p:spPr>
          <a:xfrm>
            <a:off x="6654800" y="1029284"/>
            <a:ext cx="5143500" cy="5232400"/>
          </a:xfrm>
          <a:prstGeom prst="ellipse">
            <a:avLst/>
          </a:prstGeom>
          <a:noFill/>
          <a:ln>
            <a:solidFill>
              <a:schemeClr val="bg1">
                <a:lumMod val="50000"/>
                <a:alpha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sp>
        <p:nvSpPr>
          <p:cNvPr id="8" name="Овал 7"/>
          <p:cNvSpPr/>
          <p:nvPr/>
        </p:nvSpPr>
        <p:spPr>
          <a:xfrm>
            <a:off x="7123768" y="1498601"/>
            <a:ext cx="4269062" cy="4318000"/>
          </a:xfrm>
          <a:prstGeom prst="ellipse">
            <a:avLst/>
          </a:prstGeom>
          <a:noFill/>
          <a:ln>
            <a:solidFill>
              <a:schemeClr val="bg1">
                <a:lumMod val="50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sp>
        <p:nvSpPr>
          <p:cNvPr id="9" name="Овал 8"/>
          <p:cNvSpPr/>
          <p:nvPr/>
        </p:nvSpPr>
        <p:spPr>
          <a:xfrm>
            <a:off x="7569200" y="1905000"/>
            <a:ext cx="3422880" cy="3534285"/>
          </a:xfrm>
          <a:prstGeom prst="ellipse">
            <a:avLst/>
          </a:prstGeom>
          <a:noFill/>
          <a:ln>
            <a:solidFill>
              <a:schemeClr val="bg1">
                <a:lumMod val="50000"/>
                <a:alpha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sp>
        <p:nvSpPr>
          <p:cNvPr id="10" name="Овал 9"/>
          <p:cNvSpPr/>
          <p:nvPr/>
        </p:nvSpPr>
        <p:spPr>
          <a:xfrm>
            <a:off x="7975600" y="2362200"/>
            <a:ext cx="2641600" cy="2676753"/>
          </a:xfrm>
          <a:prstGeom prst="ellipse">
            <a:avLst/>
          </a:prstGeom>
          <a:noFill/>
          <a:ln>
            <a:solidFill>
              <a:schemeClr val="bg1">
                <a:lumMod val="50000"/>
                <a:alpha val="7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sp>
        <p:nvSpPr>
          <p:cNvPr id="11" name="Овал 10"/>
          <p:cNvSpPr/>
          <p:nvPr/>
        </p:nvSpPr>
        <p:spPr>
          <a:xfrm>
            <a:off x="8369300" y="2784574"/>
            <a:ext cx="1854200" cy="1832005"/>
          </a:xfrm>
          <a:prstGeom prst="ellipse">
            <a:avLst/>
          </a:prstGeom>
          <a:noFill/>
          <a:ln>
            <a:solidFill>
              <a:schemeClr val="bg1">
                <a:lumMod val="50000"/>
                <a:alpha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sp>
        <p:nvSpPr>
          <p:cNvPr id="7" name="Овал 6"/>
          <p:cNvSpPr/>
          <p:nvPr/>
        </p:nvSpPr>
        <p:spPr>
          <a:xfrm>
            <a:off x="5589313" y="102768"/>
            <a:ext cx="7337973" cy="7085432"/>
          </a:xfrm>
          <a:prstGeom prst="ellipse">
            <a:avLst/>
          </a:prstGeom>
          <a:noFill/>
          <a:ln>
            <a:solidFill>
              <a:schemeClr val="bg1">
                <a:lumMod val="50000"/>
                <a:alpha val="3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backgroundRemoval t="5452" b="100000" l="485" r="89984">
                        <a14:backgroundMark x1="35810" y1="51494" x2="35810" y2="51494"/>
                        <a14:backgroundMark x1="66747" y1="47859" x2="66747" y2="47859"/>
                      </a14:backgroundRemoval>
                    </a14:imgEffect>
                  </a14:imgLayer>
                </a14:imgProps>
              </a:ext>
              <a:ext uri="{28A0092B-C50C-407E-A947-70E740481C1C}">
                <a14:useLocalDpi xmlns:a14="http://schemas.microsoft.com/office/drawing/2010/main" val="0"/>
              </a:ext>
            </a:extLst>
          </a:blip>
          <a:stretch>
            <a:fillRect/>
          </a:stretch>
        </p:blipFill>
        <p:spPr>
          <a:xfrm>
            <a:off x="4845924" y="1029285"/>
            <a:ext cx="8743074" cy="5828715"/>
          </a:xfrm>
          <a:prstGeom prst="rect">
            <a:avLst/>
          </a:prstGeom>
          <a:noFill/>
        </p:spPr>
      </p:pic>
      <p:sp>
        <p:nvSpPr>
          <p:cNvPr id="12" name="TextBox 11"/>
          <p:cNvSpPr txBox="1"/>
          <p:nvPr/>
        </p:nvSpPr>
        <p:spPr bwMode="auto">
          <a:xfrm>
            <a:off x="705507" y="1012643"/>
            <a:ext cx="7975600" cy="830997"/>
          </a:xfrm>
          <a:prstGeom prst="rect">
            <a:avLst/>
          </a:prstGeom>
          <a:noFill/>
        </p:spPr>
        <p:txBody>
          <a:bodyPr wrap="square" rtlCol="0">
            <a:spAutoFit/>
          </a:bodyPr>
          <a:lstStyle/>
          <a:p>
            <a:pPr defTabSz="609630">
              <a:defRPr/>
            </a:pPr>
            <a:r>
              <a:rPr lang="ru-RU" sz="4800" dirty="0">
                <a:solidFill>
                  <a:prstClr val="white"/>
                </a:solidFill>
                <a:latin typeface="Century Gothic"/>
              </a:rPr>
              <a:t>АЛЕКСАНДР СЕЛЮТИН</a:t>
            </a:r>
          </a:p>
        </p:txBody>
      </p:sp>
      <p:sp>
        <p:nvSpPr>
          <p:cNvPr id="13" name="TextBox 12"/>
          <p:cNvSpPr txBox="1"/>
          <p:nvPr/>
        </p:nvSpPr>
        <p:spPr bwMode="auto">
          <a:xfrm>
            <a:off x="684212" y="2221714"/>
            <a:ext cx="5232400" cy="830997"/>
          </a:xfrm>
          <a:prstGeom prst="rect">
            <a:avLst/>
          </a:prstGeom>
          <a:noFill/>
        </p:spPr>
        <p:txBody>
          <a:bodyPr wrap="square" rtlCol="0">
            <a:spAutoFit/>
          </a:bodyPr>
          <a:lstStyle/>
          <a:p>
            <a:pPr defTabSz="609630">
              <a:defRPr/>
            </a:pPr>
            <a:r>
              <a:rPr lang="ru-RU" sz="2400" dirty="0">
                <a:solidFill>
                  <a:prstClr val="white"/>
                </a:solidFill>
                <a:latin typeface="Century Gothic"/>
              </a:rPr>
              <a:t>адвокат, управляющий партнёр, </a:t>
            </a:r>
            <a:r>
              <a:rPr lang="ru-RU" sz="2400" dirty="0" err="1">
                <a:solidFill>
                  <a:prstClr val="white"/>
                </a:solidFill>
                <a:latin typeface="Century Gothic"/>
              </a:rPr>
              <a:t>к.ю.н</a:t>
            </a:r>
            <a:r>
              <a:rPr lang="ru-RU" sz="2400" dirty="0">
                <a:solidFill>
                  <a:prstClr val="white"/>
                </a:solidFill>
                <a:latin typeface="Century Gothic"/>
              </a:rPr>
              <a:t>., доцент</a:t>
            </a:r>
          </a:p>
        </p:txBody>
      </p:sp>
      <p:pic>
        <p:nvPicPr>
          <p:cNvPr id="14" name="Picture 3" descr="C:\Users\Acer\Desktop\1920px-Emblem_of_the_Ministry_of_Internal_Affairs.svg.png"/>
          <p:cNvPicPr>
            <a:picLocks noChangeAspect="1" noChangeArrowheads="1"/>
          </p:cNvPicPr>
          <p:nvPr/>
        </p:nvPicPr>
        <p:blipFill>
          <a:blip r:embed="rId4">
            <a:grayscl/>
          </a:blip>
          <a:stretch/>
        </p:blipFill>
        <p:spPr bwMode="auto">
          <a:xfrm>
            <a:off x="826285" y="4018096"/>
            <a:ext cx="1759469" cy="1020858"/>
          </a:xfrm>
          <a:prstGeom prst="rect">
            <a:avLst/>
          </a:prstGeom>
          <a:noFill/>
        </p:spPr>
      </p:pic>
      <p:sp>
        <p:nvSpPr>
          <p:cNvPr id="15" name="TextBox 14"/>
          <p:cNvSpPr txBox="1"/>
          <p:nvPr/>
        </p:nvSpPr>
        <p:spPr bwMode="auto">
          <a:xfrm>
            <a:off x="628094" y="5099119"/>
            <a:ext cx="2155850" cy="687239"/>
          </a:xfrm>
          <a:prstGeom prst="rect">
            <a:avLst/>
          </a:prstGeom>
          <a:noFill/>
        </p:spPr>
        <p:txBody>
          <a:bodyPr wrap="square" rtlCol="0">
            <a:spAutoFit/>
          </a:bodyPr>
          <a:lstStyle/>
          <a:p>
            <a:pPr algn="ctr" defTabSz="609630">
              <a:defRPr/>
            </a:pPr>
            <a:r>
              <a:rPr lang="ru-RU" sz="2133" b="1" dirty="0">
                <a:solidFill>
                  <a:prstClr val="white"/>
                </a:solidFill>
                <a:latin typeface="Century Gothic"/>
              </a:rPr>
              <a:t>12 лет</a:t>
            </a:r>
            <a:endParaRPr sz="1200">
              <a:solidFill>
                <a:prstClr val="white"/>
              </a:solidFill>
              <a:latin typeface="Calibri"/>
            </a:endParaRPr>
          </a:p>
          <a:p>
            <a:pPr algn="ctr" defTabSz="609630">
              <a:defRPr/>
            </a:pPr>
            <a:r>
              <a:rPr lang="ru-RU" sz="1733">
                <a:solidFill>
                  <a:prstClr val="white"/>
                </a:solidFill>
                <a:latin typeface="Century Gothic"/>
              </a:rPr>
              <a:t>выслуги МВД</a:t>
            </a:r>
          </a:p>
        </p:txBody>
      </p:sp>
      <p:pic>
        <p:nvPicPr>
          <p:cNvPr id="16" name="Picture 4" descr="C:\Users\Acer\Desktop\unnamed.png"/>
          <p:cNvPicPr>
            <a:picLocks noChangeAspect="1" noChangeArrowheads="1"/>
          </p:cNvPicPr>
          <p:nvPr/>
        </p:nvPicPr>
        <p:blipFill>
          <a:blip r:embed="rId5">
            <a:grayscl/>
          </a:blip>
          <a:stretch/>
        </p:blipFill>
        <p:spPr bwMode="auto">
          <a:xfrm>
            <a:off x="2916612" y="3989308"/>
            <a:ext cx="1033946" cy="1043794"/>
          </a:xfrm>
          <a:prstGeom prst="rect">
            <a:avLst/>
          </a:prstGeom>
          <a:noFill/>
        </p:spPr>
      </p:pic>
      <p:sp>
        <p:nvSpPr>
          <p:cNvPr id="17" name="TextBox 16"/>
          <p:cNvSpPr txBox="1"/>
          <p:nvPr/>
        </p:nvSpPr>
        <p:spPr bwMode="auto">
          <a:xfrm>
            <a:off x="2543933" y="5105935"/>
            <a:ext cx="1779303" cy="953915"/>
          </a:xfrm>
          <a:prstGeom prst="rect">
            <a:avLst/>
          </a:prstGeom>
          <a:noFill/>
        </p:spPr>
        <p:txBody>
          <a:bodyPr wrap="square" rtlCol="0">
            <a:spAutoFit/>
          </a:bodyPr>
          <a:lstStyle/>
          <a:p>
            <a:pPr algn="ctr" defTabSz="609630">
              <a:defRPr/>
            </a:pPr>
            <a:r>
              <a:rPr lang="ru-RU" sz="2133" b="1" dirty="0">
                <a:solidFill>
                  <a:prstClr val="white"/>
                </a:solidFill>
                <a:latin typeface="Century Gothic"/>
              </a:rPr>
              <a:t>5 лет</a:t>
            </a:r>
            <a:endParaRPr sz="1200">
              <a:solidFill>
                <a:prstClr val="white"/>
              </a:solidFill>
              <a:latin typeface="Calibri"/>
            </a:endParaRPr>
          </a:p>
          <a:p>
            <a:pPr algn="ctr" defTabSz="609630">
              <a:defRPr/>
            </a:pPr>
            <a:r>
              <a:rPr lang="ru-RU" sz="1733">
                <a:solidFill>
                  <a:prstClr val="white"/>
                </a:solidFill>
                <a:latin typeface="Century Gothic"/>
              </a:rPr>
              <a:t>работы  судьей</a:t>
            </a:r>
          </a:p>
        </p:txBody>
      </p:sp>
      <p:pic>
        <p:nvPicPr>
          <p:cNvPr id="18" name="Picture 5" descr="C:\Users\Acer\Desktop\1024px-Emblem_of_the_Federal_Chamber_of_Lawyers_of_the_Russian_Federation.svg.png"/>
          <p:cNvPicPr>
            <a:picLocks noChangeAspect="1" noChangeArrowheads="1"/>
          </p:cNvPicPr>
          <p:nvPr/>
        </p:nvPicPr>
        <p:blipFill>
          <a:blip r:embed="rId6">
            <a:grayscl/>
          </a:blip>
          <a:stretch/>
        </p:blipFill>
        <p:spPr bwMode="auto">
          <a:xfrm>
            <a:off x="4543456" y="3989308"/>
            <a:ext cx="956379" cy="1038569"/>
          </a:xfrm>
          <a:prstGeom prst="rect">
            <a:avLst/>
          </a:prstGeom>
          <a:noFill/>
        </p:spPr>
      </p:pic>
      <p:sp>
        <p:nvSpPr>
          <p:cNvPr id="20" name="TextBox 19"/>
          <p:cNvSpPr txBox="1"/>
          <p:nvPr/>
        </p:nvSpPr>
        <p:spPr bwMode="auto">
          <a:xfrm>
            <a:off x="3892135" y="5104193"/>
            <a:ext cx="2274145" cy="1487267"/>
          </a:xfrm>
          <a:prstGeom prst="rect">
            <a:avLst/>
          </a:prstGeom>
          <a:noFill/>
        </p:spPr>
        <p:txBody>
          <a:bodyPr wrap="square" rtlCol="0">
            <a:spAutoFit/>
          </a:bodyPr>
          <a:lstStyle/>
          <a:p>
            <a:pPr algn="ctr" defTabSz="609630">
              <a:defRPr/>
            </a:pPr>
            <a:r>
              <a:rPr lang="ru-RU" sz="2133" b="1" dirty="0">
                <a:solidFill>
                  <a:prstClr val="white"/>
                </a:solidFill>
                <a:latin typeface="Century Gothic"/>
              </a:rPr>
              <a:t>12 лет</a:t>
            </a:r>
            <a:endParaRPr sz="1200">
              <a:solidFill>
                <a:prstClr val="white"/>
              </a:solidFill>
              <a:latin typeface="Calibri"/>
            </a:endParaRPr>
          </a:p>
          <a:p>
            <a:pPr algn="ctr" defTabSz="609630">
              <a:defRPr/>
            </a:pPr>
            <a:r>
              <a:rPr lang="ru-RU" sz="1733">
                <a:solidFill>
                  <a:prstClr val="white"/>
                </a:solidFill>
                <a:latin typeface="Century Gothic"/>
              </a:rPr>
              <a:t>защиты и поддержки бизнеса как адвокат</a:t>
            </a:r>
          </a:p>
        </p:txBody>
      </p:sp>
    </p:spTree>
    <p:extLst>
      <p:ext uri="{BB962C8B-B14F-4D97-AF65-F5344CB8AC3E}">
        <p14:creationId xmlns:p14="http://schemas.microsoft.com/office/powerpoint/2010/main" val="35569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ВНУТРЕННИЕ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1</a:t>
            </a:r>
          </a:p>
        </p:txBody>
      </p:sp>
      <p:pic>
        <p:nvPicPr>
          <p:cNvPr id="10" name="Рисунок 9"/>
          <p:cNvPicPr>
            <a:picLocks noChangeAspect="1"/>
          </p:cNvPicPr>
          <p:nvPr/>
        </p:nvPicPr>
        <p:blipFill>
          <a:blip r:embed="rId2">
            <a:extLst>
              <a:ext uri="{BEBA8EAE-BF5A-486C-A8C5-ECC9F3942E4B}">
                <a14:imgProps xmlns:a14="http://schemas.microsoft.com/office/drawing/2010/main">
                  <a14:imgLayer r:embed="rId3">
                    <a14:imgEffect>
                      <a14:backgroundRemoval t="2497" b="100000" l="4783"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333295" y="-462416"/>
            <a:ext cx="7312468" cy="7320416"/>
          </a:xfrm>
          <a:prstGeom prst="rect">
            <a:avLst/>
          </a:prstGeom>
        </p:spPr>
      </p:pic>
      <p:sp>
        <p:nvSpPr>
          <p:cNvPr id="18" name="Скругленный прямоугольник 17"/>
          <p:cNvSpPr/>
          <p:nvPr/>
        </p:nvSpPr>
        <p:spPr>
          <a:xfrm>
            <a:off x="348792" y="1929284"/>
            <a:ext cx="10624008" cy="4622241"/>
          </a:xfrm>
          <a:prstGeom prst="roundRect">
            <a:avLst>
              <a:gd name="adj" fmla="val 6212"/>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endParaRPr>
          </a:p>
        </p:txBody>
      </p:sp>
      <p:sp>
        <p:nvSpPr>
          <p:cNvPr id="19" name="Скругленный прямоугольник 18"/>
          <p:cNvSpPr/>
          <p:nvPr/>
        </p:nvSpPr>
        <p:spPr>
          <a:xfrm>
            <a:off x="643087" y="2393137"/>
            <a:ext cx="9215373" cy="84984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0" rtlCol="0" anchor="ctr"/>
          <a:lstStyle/>
          <a:p>
            <a:pPr lvl="0" algn="ctr"/>
            <a:r>
              <a:rPr lang="ru-RU" sz="1600" dirty="0">
                <a:solidFill>
                  <a:prstClr val="white"/>
                </a:solidFill>
                <a:latin typeface="Century Gothic" panose="020B0502020202020204" pitchFamily="34" charset="0"/>
              </a:rPr>
              <a:t>Заключение договора лизинга на 1,5 млрд ₽</a:t>
            </a:r>
            <a:endParaRPr kumimoji="0" lang="ru-R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Скругленный прямоугольник 19"/>
          <p:cNvSpPr/>
          <p:nvPr/>
        </p:nvSpPr>
        <p:spPr>
          <a:xfrm>
            <a:off x="854103" y="3365186"/>
            <a:ext cx="9215373" cy="75940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0" rtlCol="0" anchor="ctr"/>
          <a:lstStyle/>
          <a:p>
            <a:pPr lvl="0" algn="ctr"/>
            <a:r>
              <a:rPr lang="ru-RU" sz="1600" dirty="0">
                <a:solidFill>
                  <a:prstClr val="white"/>
                </a:solidFill>
                <a:latin typeface="Century Gothic" panose="020B0502020202020204" pitchFamily="34" charset="0"/>
              </a:rPr>
              <a:t>Незаконное внесение в протокол заседания Кредитного комитета организации сведений об одобрении сделки</a:t>
            </a:r>
            <a:endParaRPr kumimoji="0" lang="ru-R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Скругленный прямоугольник 20"/>
          <p:cNvSpPr/>
          <p:nvPr/>
        </p:nvSpPr>
        <p:spPr>
          <a:xfrm>
            <a:off x="1136446" y="4246799"/>
            <a:ext cx="9215373" cy="84572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0" rtlCol="0" anchor="ctr"/>
          <a:lstStyle/>
          <a:p>
            <a:pPr lvl="0" algn="ctr"/>
            <a:r>
              <a:rPr lang="ru-RU" sz="1600" dirty="0">
                <a:solidFill>
                  <a:prstClr val="white"/>
                </a:solidFill>
                <a:latin typeface="Century Gothic" panose="020B0502020202020204" pitchFamily="34" charset="0"/>
              </a:rPr>
              <a:t>Расторжение договора лизинга</a:t>
            </a:r>
            <a:endParaRPr kumimoji="0" lang="ru-R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Скругленный прямоугольник 21"/>
          <p:cNvSpPr/>
          <p:nvPr/>
        </p:nvSpPr>
        <p:spPr>
          <a:xfrm>
            <a:off x="1477101" y="5216891"/>
            <a:ext cx="9215373" cy="82837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0" rtlCol="0" anchor="ctr"/>
          <a:lstStyle/>
          <a:p>
            <a:pPr lvl="0" algn="ctr"/>
            <a:r>
              <a:rPr lang="ru-RU" sz="1600" dirty="0">
                <a:solidFill>
                  <a:prstClr val="white"/>
                </a:solidFill>
                <a:latin typeface="Century Gothic" panose="020B0502020202020204" pitchFamily="34" charset="0"/>
              </a:rPr>
              <a:t>Переход имущества в собственность аффилированной организации</a:t>
            </a:r>
            <a:endParaRPr lang="ru-RU" sz="1400" dirty="0">
              <a:solidFill>
                <a:prstClr val="white"/>
              </a:solidFill>
              <a:latin typeface="Century Gothic" panose="020B0502020202020204" pitchFamily="34" charset="0"/>
            </a:endParaRPr>
          </a:p>
        </p:txBody>
      </p:sp>
      <p:sp>
        <p:nvSpPr>
          <p:cNvPr id="23" name="Стрелка вниз 22"/>
          <p:cNvSpPr/>
          <p:nvPr/>
        </p:nvSpPr>
        <p:spPr>
          <a:xfrm>
            <a:off x="9355015" y="3211064"/>
            <a:ext cx="311499" cy="34838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Стрелка вниз 23"/>
          <p:cNvSpPr/>
          <p:nvPr/>
        </p:nvSpPr>
        <p:spPr>
          <a:xfrm>
            <a:off x="9702710" y="4122429"/>
            <a:ext cx="311499" cy="34838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Стрелка вниз 24"/>
          <p:cNvSpPr/>
          <p:nvPr/>
        </p:nvSpPr>
        <p:spPr>
          <a:xfrm>
            <a:off x="9913726" y="5084262"/>
            <a:ext cx="311499" cy="34838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9119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ВНУТРЕННИЕ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1</a:t>
            </a:r>
          </a:p>
        </p:txBody>
      </p:sp>
      <p:sp>
        <p:nvSpPr>
          <p:cNvPr id="8" name="Скругленный прямоугольник 7"/>
          <p:cNvSpPr/>
          <p:nvPr/>
        </p:nvSpPr>
        <p:spPr>
          <a:xfrm>
            <a:off x="2601021" y="2098584"/>
            <a:ext cx="6033932" cy="1330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414054"/>
                </a:solidFill>
                <a:latin typeface="Century Gothic" panose="020B0502020202020204" pitchFamily="34" charset="0"/>
                <a:cs typeface="Arial" panose="020B0604020202020204" pitchFamily="34" charset="0"/>
              </a:rPr>
              <a:t>Хищение денежных средств организации бухгалтером</a:t>
            </a:r>
          </a:p>
        </p:txBody>
      </p:sp>
      <p:sp>
        <p:nvSpPr>
          <p:cNvPr id="9" name="Скругленный прямоугольник 8"/>
          <p:cNvSpPr/>
          <p:nvPr/>
        </p:nvSpPr>
        <p:spPr>
          <a:xfrm>
            <a:off x="490194" y="4054808"/>
            <a:ext cx="8144759" cy="2206161"/>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prstClr val="white">
                    <a:lumMod val="85000"/>
                  </a:prstClr>
                </a:solidFill>
                <a:latin typeface="Century Gothic" panose="020B0502020202020204" pitchFamily="34" charset="0"/>
                <a:cs typeface="Arial" panose="020B0604020202020204" pitchFamily="34" charset="0"/>
              </a:rPr>
              <a:t>Главбух и бухгалтер, используя электронную подпись гендиректора, перечисляли средства со счета компании на счет ряда ЮЛ, а также на личные счета и затем их обналичивали, посредством перевода в качестве премий, надбавок по заработной плате. Таким способом они вывели со счетов фирмы около 300 млн рублей.</a:t>
            </a:r>
          </a:p>
        </p:txBody>
      </p:sp>
      <p:pic>
        <p:nvPicPr>
          <p:cNvPr id="10" name="Рисунок 9"/>
          <p:cNvPicPr>
            <a:picLocks noChangeAspect="1"/>
          </p:cNvPicPr>
          <p:nvPr/>
        </p:nvPicPr>
        <p:blipFill>
          <a:blip r:embed="rId2">
            <a:extLst>
              <a:ext uri="{BEBA8EAE-BF5A-486C-A8C5-ECC9F3942E4B}">
                <a14:imgProps xmlns:a14="http://schemas.microsoft.com/office/drawing/2010/main">
                  <a14:imgLayer r:embed="rId3">
                    <a14:imgEffect>
                      <a14:backgroundRemoval t="2497" b="100000" l="4783"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333295" y="-462416"/>
            <a:ext cx="7312468" cy="7320416"/>
          </a:xfrm>
          <a:prstGeom prst="rect">
            <a:avLst/>
          </a:prstGeom>
        </p:spPr>
      </p:pic>
    </p:spTree>
    <p:extLst>
      <p:ext uri="{BB962C8B-B14F-4D97-AF65-F5344CB8AC3E}">
        <p14:creationId xmlns:p14="http://schemas.microsoft.com/office/powerpoint/2010/main" val="267136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ВНУТРЕННИЕ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1</a:t>
            </a:r>
          </a:p>
        </p:txBody>
      </p:sp>
      <p:sp>
        <p:nvSpPr>
          <p:cNvPr id="8" name="Скругленный прямоугольник 7"/>
          <p:cNvSpPr/>
          <p:nvPr/>
        </p:nvSpPr>
        <p:spPr>
          <a:xfrm>
            <a:off x="2601021" y="2098584"/>
            <a:ext cx="6033932" cy="1330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rPr>
              <a:t>Конфликтные увольнения</a:t>
            </a:r>
          </a:p>
        </p:txBody>
      </p:sp>
      <p:sp>
        <p:nvSpPr>
          <p:cNvPr id="9" name="Скругленный прямоугольник 8"/>
          <p:cNvSpPr/>
          <p:nvPr/>
        </p:nvSpPr>
        <p:spPr>
          <a:xfrm>
            <a:off x="490194" y="4054808"/>
            <a:ext cx="8144759" cy="2206161"/>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1867"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Arial" panose="020B0604020202020204" pitchFamily="34" charset="0"/>
              </a:rPr>
              <a:t>Сотрудники, осведомленные о внутренних процессах организации, могут привлечь излишнее внимание правоохранительных и налоговых органов, а также повлечь негативные материальные и </a:t>
            </a:r>
            <a:r>
              <a:rPr kumimoji="0" lang="ru-RU" sz="1867" b="0" i="0" u="none" strike="noStrike" kern="1200" cap="none" spc="0" normalizeH="0" baseline="0" noProof="0" dirty="0" err="1">
                <a:ln>
                  <a:noFill/>
                </a:ln>
                <a:solidFill>
                  <a:prstClr val="white">
                    <a:lumMod val="85000"/>
                  </a:prstClr>
                </a:solidFill>
                <a:effectLst/>
                <a:uLnTx/>
                <a:uFillTx/>
                <a:latin typeface="Century Gothic" panose="020B0502020202020204" pitchFamily="34" charset="0"/>
                <a:ea typeface="+mn-ea"/>
                <a:cs typeface="Arial" panose="020B0604020202020204" pitchFamily="34" charset="0"/>
              </a:rPr>
              <a:t>репутационные</a:t>
            </a:r>
            <a:r>
              <a:rPr kumimoji="0" lang="ru-RU" sz="1867"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Arial" panose="020B0604020202020204" pitchFamily="34" charset="0"/>
              </a:rPr>
              <a:t> последствия.</a:t>
            </a:r>
          </a:p>
        </p:txBody>
      </p:sp>
      <p:pic>
        <p:nvPicPr>
          <p:cNvPr id="10" name="Рисунок 9"/>
          <p:cNvPicPr>
            <a:picLocks noChangeAspect="1"/>
          </p:cNvPicPr>
          <p:nvPr/>
        </p:nvPicPr>
        <p:blipFill>
          <a:blip r:embed="rId2">
            <a:extLst>
              <a:ext uri="{BEBA8EAE-BF5A-486C-A8C5-ECC9F3942E4B}">
                <a14:imgProps xmlns:a14="http://schemas.microsoft.com/office/drawing/2010/main">
                  <a14:imgLayer r:embed="rId3">
                    <a14:imgEffect>
                      <a14:backgroundRemoval t="2497" b="100000" l="4783"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333295" y="-462416"/>
            <a:ext cx="7312468" cy="7320416"/>
          </a:xfrm>
          <a:prstGeom prst="rect">
            <a:avLst/>
          </a:prstGeom>
        </p:spPr>
      </p:pic>
    </p:spTree>
    <p:extLst>
      <p:ext uri="{BB962C8B-B14F-4D97-AF65-F5344CB8AC3E}">
        <p14:creationId xmlns:p14="http://schemas.microsoft.com/office/powerpoint/2010/main" val="400318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ВНУТРЕННИЕ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1</a:t>
            </a:r>
          </a:p>
        </p:txBody>
      </p:sp>
      <p:sp>
        <p:nvSpPr>
          <p:cNvPr id="8" name="Скругленный прямоугольник 7"/>
          <p:cNvSpPr/>
          <p:nvPr/>
        </p:nvSpPr>
        <p:spPr>
          <a:xfrm>
            <a:off x="2601021" y="2098584"/>
            <a:ext cx="6033932" cy="1330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414054"/>
                </a:solidFill>
                <a:latin typeface="Century Gothic" panose="020B0502020202020204" pitchFamily="34" charset="0"/>
                <a:cs typeface="Arial" panose="020B0604020202020204" pitchFamily="34" charset="0"/>
              </a:rPr>
              <a:t>Хищение сведений, составляющих коммерческую тайну</a:t>
            </a:r>
            <a:endPar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endParaRPr>
          </a:p>
        </p:txBody>
      </p:sp>
      <p:sp>
        <p:nvSpPr>
          <p:cNvPr id="9" name="Скругленный прямоугольник 8"/>
          <p:cNvSpPr/>
          <p:nvPr/>
        </p:nvSpPr>
        <p:spPr>
          <a:xfrm>
            <a:off x="490194" y="4054808"/>
            <a:ext cx="8144759" cy="2206161"/>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prstClr val="white">
                    <a:lumMod val="85000"/>
                  </a:prstClr>
                </a:solidFill>
                <a:latin typeface="Century Gothic" panose="020B0502020202020204" pitchFamily="34" charset="0"/>
                <a:cs typeface="Arial" panose="020B0604020202020204" pitchFamily="34" charset="0"/>
              </a:rPr>
              <a:t>Действуя по принципу промышленного шпионажа, сотрудники могут передавать иным организациям-конкурентам сведения, составляющие коммерческую тайну (кража базы данных клиентов или списки и условия лизинговых сделок за определенный период) за вознаграждение. Такие действия сотрудника могут быть квалифицированы по ст. 183 УК РФ. </a:t>
            </a:r>
          </a:p>
        </p:txBody>
      </p:sp>
      <p:pic>
        <p:nvPicPr>
          <p:cNvPr id="10" name="Рисунок 9"/>
          <p:cNvPicPr>
            <a:picLocks noChangeAspect="1"/>
          </p:cNvPicPr>
          <p:nvPr/>
        </p:nvPicPr>
        <p:blipFill>
          <a:blip r:embed="rId2">
            <a:extLst>
              <a:ext uri="{BEBA8EAE-BF5A-486C-A8C5-ECC9F3942E4B}">
                <a14:imgProps xmlns:a14="http://schemas.microsoft.com/office/drawing/2010/main">
                  <a14:imgLayer r:embed="rId3">
                    <a14:imgEffect>
                      <a14:backgroundRemoval t="2497" b="100000" l="4783"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333295" y="-462416"/>
            <a:ext cx="7312468" cy="7320416"/>
          </a:xfrm>
          <a:prstGeom prst="rect">
            <a:avLst/>
          </a:prstGeom>
        </p:spPr>
      </p:pic>
    </p:spTree>
    <p:extLst>
      <p:ext uri="{BB962C8B-B14F-4D97-AF65-F5344CB8AC3E}">
        <p14:creationId xmlns:p14="http://schemas.microsoft.com/office/powerpoint/2010/main" val="159776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ВНЕШНИЕ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8800" dirty="0">
                <a:solidFill>
                  <a:prstClr val="white">
                    <a:lumMod val="85000"/>
                  </a:prstClr>
                </a:solidFill>
                <a:latin typeface="Century Gothic" panose="020B0502020202020204" pitchFamily="34" charset="0"/>
              </a:rPr>
              <a:t>2</a:t>
            </a:r>
            <a:endPar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endParaRPr>
          </a:p>
        </p:txBody>
      </p:sp>
      <p:sp>
        <p:nvSpPr>
          <p:cNvPr id="5" name="Скругленный прямоугольник 4"/>
          <p:cNvSpPr/>
          <p:nvPr/>
        </p:nvSpPr>
        <p:spPr>
          <a:xfrm>
            <a:off x="2601021" y="2098584"/>
            <a:ext cx="6033932" cy="880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414054"/>
                </a:solidFill>
                <a:latin typeface="Century Gothic" panose="020B0502020202020204" pitchFamily="34" charset="0"/>
                <a:cs typeface="Arial" panose="020B0604020202020204" pitchFamily="34" charset="0"/>
              </a:rPr>
              <a:t>159 УК РФ – мошенничество</a:t>
            </a:r>
            <a:endPar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endParaRPr>
          </a:p>
        </p:txBody>
      </p:sp>
      <p:sp>
        <p:nvSpPr>
          <p:cNvPr id="6" name="Скругленный прямоугольник 5"/>
          <p:cNvSpPr/>
          <p:nvPr/>
        </p:nvSpPr>
        <p:spPr>
          <a:xfrm>
            <a:off x="490194" y="3429000"/>
            <a:ext cx="8144759" cy="2831969"/>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prstClr val="white">
                    <a:lumMod val="85000"/>
                  </a:prstClr>
                </a:solidFill>
                <a:latin typeface="Century Gothic" panose="020B0502020202020204" pitchFamily="34" charset="0"/>
                <a:cs typeface="Arial" panose="020B0604020202020204" pitchFamily="34" charset="0"/>
              </a:rPr>
              <a:t>Из партнера-лизингодателя в мошенника, расхищающего государственное имущество, эквивалентное 90 млн. Аффилированные лизингополучатель и продавец имущества решили сохранить имущество, привлечь генерального директора лизингодателя к уголовной ответственности, поскольку компания-продавец – государственная, а соответственно предмет лизинга гос. имущество. В дальнейшем лизингополучатель мог подать гражданский иск на возмещение ущерба.</a:t>
            </a: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82" b="99947" l="26341" r="100000"/>
                    </a14:imgEffect>
                    <a14:imgEffect>
                      <a14:saturation sat="0"/>
                    </a14:imgEffect>
                  </a14:imgLayer>
                </a14:imgProps>
              </a:ext>
              <a:ext uri="{28A0092B-C50C-407E-A947-70E740481C1C}">
                <a14:useLocalDpi xmlns:a14="http://schemas.microsoft.com/office/drawing/2010/main" val="0"/>
              </a:ext>
            </a:extLst>
          </a:blip>
          <a:srcRect l="25625"/>
          <a:stretch/>
        </p:blipFill>
        <p:spPr>
          <a:xfrm flipH="1">
            <a:off x="8409235" y="725864"/>
            <a:ext cx="5014533" cy="6858000"/>
          </a:xfrm>
          <a:prstGeom prst="rect">
            <a:avLst/>
          </a:prstGeom>
        </p:spPr>
      </p:pic>
    </p:spTree>
    <p:extLst>
      <p:ext uri="{BB962C8B-B14F-4D97-AF65-F5344CB8AC3E}">
        <p14:creationId xmlns:p14="http://schemas.microsoft.com/office/powerpoint/2010/main" val="317038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ВНЕШНИЕ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2</a:t>
            </a:r>
          </a:p>
        </p:txBody>
      </p:sp>
      <p:sp>
        <p:nvSpPr>
          <p:cNvPr id="5" name="Скругленный прямоугольник 4"/>
          <p:cNvSpPr/>
          <p:nvPr/>
        </p:nvSpPr>
        <p:spPr>
          <a:xfrm>
            <a:off x="348792" y="2098584"/>
            <a:ext cx="8173039" cy="4396484"/>
          </a:xfrm>
          <a:prstGeom prst="roundRect">
            <a:avLst>
              <a:gd name="adj" fmla="val 119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endParaRP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82" b="99947" l="26341" r="100000"/>
                    </a14:imgEffect>
                    <a14:imgEffect>
                      <a14:saturation sat="0"/>
                    </a14:imgEffect>
                  </a14:imgLayer>
                </a14:imgProps>
              </a:ext>
              <a:ext uri="{28A0092B-C50C-407E-A947-70E740481C1C}">
                <a14:useLocalDpi xmlns:a14="http://schemas.microsoft.com/office/drawing/2010/main" val="0"/>
              </a:ext>
            </a:extLst>
          </a:blip>
          <a:srcRect l="25625"/>
          <a:stretch/>
        </p:blipFill>
        <p:spPr>
          <a:xfrm flipH="1">
            <a:off x="8409235" y="725864"/>
            <a:ext cx="5014533" cy="6858000"/>
          </a:xfrm>
          <a:prstGeom prst="rect">
            <a:avLst/>
          </a:prstGeom>
        </p:spPr>
      </p:pic>
      <p:sp>
        <p:nvSpPr>
          <p:cNvPr id="3" name="Скругленный прямоугольник 2"/>
          <p:cNvSpPr/>
          <p:nvPr/>
        </p:nvSpPr>
        <p:spPr>
          <a:xfrm>
            <a:off x="3419572" y="2401718"/>
            <a:ext cx="2078611" cy="93560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Century Gothic" panose="020B0502020202020204" pitchFamily="34" charset="0"/>
              </a:rPr>
              <a:t>ЛИЗИНГОВАЯ КОМПАНИЯ</a:t>
            </a:r>
          </a:p>
        </p:txBody>
      </p:sp>
      <p:sp>
        <p:nvSpPr>
          <p:cNvPr id="9" name="Скругленный прямоугольник 8"/>
          <p:cNvSpPr/>
          <p:nvPr/>
        </p:nvSpPr>
        <p:spPr>
          <a:xfrm>
            <a:off x="702426" y="5218360"/>
            <a:ext cx="2078611" cy="93560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Century Gothic" panose="020B0502020202020204" pitchFamily="34" charset="0"/>
              </a:rPr>
              <a:t>ООО «ААА»</a:t>
            </a:r>
            <a:br>
              <a:rPr lang="ru-RU" sz="1600" dirty="0">
                <a:latin typeface="Century Gothic" panose="020B0502020202020204" pitchFamily="34" charset="0"/>
              </a:rPr>
            </a:br>
            <a:r>
              <a:rPr lang="ru-RU" sz="1400" dirty="0">
                <a:latin typeface="Century Gothic" panose="020B0502020202020204" pitchFamily="34" charset="0"/>
              </a:rPr>
              <a:t>(покупатель / лизингополучатель)</a:t>
            </a:r>
          </a:p>
        </p:txBody>
      </p:sp>
      <p:sp>
        <p:nvSpPr>
          <p:cNvPr id="10" name="Скругленный прямоугольник 9"/>
          <p:cNvSpPr/>
          <p:nvPr/>
        </p:nvSpPr>
        <p:spPr>
          <a:xfrm>
            <a:off x="6096000" y="5218360"/>
            <a:ext cx="2080844" cy="93560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Century Gothic" panose="020B0502020202020204" pitchFamily="34" charset="0"/>
              </a:rPr>
              <a:t>ГОС. КОМПАНИЯ</a:t>
            </a:r>
            <a:br>
              <a:rPr lang="ru-RU" sz="1600" dirty="0">
                <a:latin typeface="Century Gothic" panose="020B0502020202020204" pitchFamily="34" charset="0"/>
              </a:rPr>
            </a:br>
            <a:r>
              <a:rPr lang="ru-RU" sz="1400" dirty="0">
                <a:latin typeface="Century Gothic" panose="020B0502020202020204" pitchFamily="34" charset="0"/>
              </a:rPr>
              <a:t>(продавец)</a:t>
            </a:r>
          </a:p>
        </p:txBody>
      </p:sp>
      <p:cxnSp>
        <p:nvCxnSpPr>
          <p:cNvPr id="11" name="Прямая со стрелкой 10"/>
          <p:cNvCxnSpPr/>
          <p:nvPr/>
        </p:nvCxnSpPr>
        <p:spPr>
          <a:xfrm flipV="1">
            <a:off x="2422689" y="3408647"/>
            <a:ext cx="1025292" cy="167240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2626240" y="3435428"/>
            <a:ext cx="1053814" cy="1711607"/>
          </a:xfrm>
          <a:prstGeom prst="straightConnector1">
            <a:avLst/>
          </a:prstGeom>
          <a:ln w="28575">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5558448" y="3408647"/>
            <a:ext cx="1025292" cy="167240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flipH="1" flipV="1">
            <a:off x="5310183" y="3408647"/>
            <a:ext cx="1004776" cy="1672399"/>
          </a:xfrm>
          <a:prstGeom prst="straightConnector1">
            <a:avLst/>
          </a:prstGeom>
          <a:ln w="28575">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flipV="1">
            <a:off x="2894483" y="5615110"/>
            <a:ext cx="3034125" cy="3748"/>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a:off x="2935335" y="5837480"/>
            <a:ext cx="2993273" cy="24920"/>
          </a:xfrm>
          <a:prstGeom prst="straightConnector1">
            <a:avLst/>
          </a:prstGeom>
          <a:ln w="28575">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8122989">
            <a:off x="1697480" y="4070146"/>
            <a:ext cx="2093738" cy="276999"/>
          </a:xfrm>
          <a:prstGeom prst="rect">
            <a:avLst/>
          </a:prstGeom>
          <a:noFill/>
        </p:spPr>
        <p:txBody>
          <a:bodyPr wrap="square" rtlCol="0">
            <a:spAutoFit/>
          </a:bodyPr>
          <a:lstStyle/>
          <a:p>
            <a:pPr algn="ctr"/>
            <a:r>
              <a:rPr lang="ru-RU" sz="1200" dirty="0">
                <a:solidFill>
                  <a:srgbClr val="96366C"/>
                </a:solidFill>
                <a:latin typeface="Century Gothic" panose="020B0502020202020204" pitchFamily="34" charset="0"/>
              </a:rPr>
              <a:t>Лизинговые платежи</a:t>
            </a:r>
          </a:p>
        </p:txBody>
      </p:sp>
      <p:sp>
        <p:nvSpPr>
          <p:cNvPr id="38" name="TextBox 37"/>
          <p:cNvSpPr txBox="1"/>
          <p:nvPr/>
        </p:nvSpPr>
        <p:spPr>
          <a:xfrm rot="18122989">
            <a:off x="2579986" y="4029623"/>
            <a:ext cx="2093738" cy="830997"/>
          </a:xfrm>
          <a:prstGeom prst="rect">
            <a:avLst/>
          </a:prstGeom>
          <a:noFill/>
        </p:spPr>
        <p:txBody>
          <a:bodyPr wrap="square" rtlCol="0">
            <a:spAutoFit/>
          </a:bodyPr>
          <a:lstStyle/>
          <a:p>
            <a:pPr algn="ctr"/>
            <a:r>
              <a:rPr lang="ru-RU" sz="1200" dirty="0">
                <a:solidFill>
                  <a:srgbClr val="96366C"/>
                </a:solidFill>
                <a:latin typeface="Century Gothic" panose="020B0502020202020204" pitchFamily="34" charset="0"/>
              </a:rPr>
              <a:t>Право владения оборудованием</a:t>
            </a:r>
          </a:p>
          <a:p>
            <a:pPr algn="ctr"/>
            <a:r>
              <a:rPr lang="ru-RU" sz="1100" dirty="0">
                <a:solidFill>
                  <a:srgbClr val="96366C"/>
                </a:solidFill>
                <a:latin typeface="Century Gothic" panose="020B0502020202020204" pitchFamily="34" charset="0"/>
              </a:rPr>
              <a:t>(в будущем передача в собственность)</a:t>
            </a:r>
          </a:p>
        </p:txBody>
      </p:sp>
      <p:sp>
        <p:nvSpPr>
          <p:cNvPr id="39" name="TextBox 38"/>
          <p:cNvSpPr txBox="1"/>
          <p:nvPr/>
        </p:nvSpPr>
        <p:spPr>
          <a:xfrm rot="3505412">
            <a:off x="5147530" y="4080145"/>
            <a:ext cx="2379589" cy="276999"/>
          </a:xfrm>
          <a:prstGeom prst="rect">
            <a:avLst/>
          </a:prstGeom>
          <a:noFill/>
        </p:spPr>
        <p:txBody>
          <a:bodyPr wrap="square" rtlCol="0">
            <a:spAutoFit/>
          </a:bodyPr>
          <a:lstStyle/>
          <a:p>
            <a:pPr algn="ctr"/>
            <a:r>
              <a:rPr lang="ru-RU" sz="1200" dirty="0">
                <a:solidFill>
                  <a:srgbClr val="96366C"/>
                </a:solidFill>
                <a:latin typeface="Century Gothic" panose="020B0502020202020204" pitchFamily="34" charset="0"/>
              </a:rPr>
              <a:t>Деньги за оборудование</a:t>
            </a:r>
          </a:p>
        </p:txBody>
      </p:sp>
      <p:sp>
        <p:nvSpPr>
          <p:cNvPr id="40" name="TextBox 39"/>
          <p:cNvSpPr txBox="1"/>
          <p:nvPr/>
        </p:nvSpPr>
        <p:spPr>
          <a:xfrm rot="3505412">
            <a:off x="4347319" y="4121958"/>
            <a:ext cx="2379589" cy="646331"/>
          </a:xfrm>
          <a:prstGeom prst="rect">
            <a:avLst/>
          </a:prstGeom>
          <a:noFill/>
        </p:spPr>
        <p:txBody>
          <a:bodyPr wrap="square" rtlCol="0">
            <a:spAutoFit/>
          </a:bodyPr>
          <a:lstStyle/>
          <a:p>
            <a:pPr algn="ctr"/>
            <a:r>
              <a:rPr lang="ru-RU" sz="1200" dirty="0">
                <a:solidFill>
                  <a:srgbClr val="96366C"/>
                </a:solidFill>
                <a:latin typeface="Century Gothic" panose="020B0502020202020204" pitchFamily="34" charset="0"/>
              </a:rPr>
              <a:t>Право собственности на оборудование </a:t>
            </a:r>
            <a:r>
              <a:rPr lang="ru-RU" sz="1100" dirty="0">
                <a:solidFill>
                  <a:srgbClr val="96366C"/>
                </a:solidFill>
                <a:latin typeface="Century Gothic" panose="020B0502020202020204" pitchFamily="34" charset="0"/>
              </a:rPr>
              <a:t>(гос. имущество)</a:t>
            </a:r>
            <a:endParaRPr lang="ru-RU" sz="1200" dirty="0">
              <a:solidFill>
                <a:srgbClr val="96366C"/>
              </a:solidFill>
              <a:latin typeface="Century Gothic" panose="020B0502020202020204" pitchFamily="34" charset="0"/>
            </a:endParaRPr>
          </a:p>
        </p:txBody>
      </p:sp>
      <p:sp>
        <p:nvSpPr>
          <p:cNvPr id="41" name="TextBox 40"/>
          <p:cNvSpPr txBox="1"/>
          <p:nvPr/>
        </p:nvSpPr>
        <p:spPr>
          <a:xfrm>
            <a:off x="3354285" y="5275923"/>
            <a:ext cx="2093738" cy="276999"/>
          </a:xfrm>
          <a:prstGeom prst="rect">
            <a:avLst/>
          </a:prstGeom>
          <a:noFill/>
        </p:spPr>
        <p:txBody>
          <a:bodyPr wrap="square" rtlCol="0">
            <a:spAutoFit/>
          </a:bodyPr>
          <a:lstStyle/>
          <a:p>
            <a:pPr algn="ctr"/>
            <a:r>
              <a:rPr lang="ru-RU" sz="1200" dirty="0">
                <a:solidFill>
                  <a:srgbClr val="96366C"/>
                </a:solidFill>
                <a:latin typeface="Century Gothic" panose="020B0502020202020204" pitchFamily="34" charset="0"/>
              </a:rPr>
              <a:t>Платежи по аренде </a:t>
            </a:r>
          </a:p>
        </p:txBody>
      </p:sp>
      <p:sp>
        <p:nvSpPr>
          <p:cNvPr id="42" name="TextBox 41"/>
          <p:cNvSpPr txBox="1"/>
          <p:nvPr/>
        </p:nvSpPr>
        <p:spPr>
          <a:xfrm>
            <a:off x="3354285" y="5891502"/>
            <a:ext cx="2093738" cy="276999"/>
          </a:xfrm>
          <a:prstGeom prst="rect">
            <a:avLst/>
          </a:prstGeom>
          <a:noFill/>
        </p:spPr>
        <p:txBody>
          <a:bodyPr wrap="square" rtlCol="0">
            <a:spAutoFit/>
          </a:bodyPr>
          <a:lstStyle/>
          <a:p>
            <a:pPr algn="ctr"/>
            <a:r>
              <a:rPr lang="ru-RU" sz="1200" dirty="0">
                <a:solidFill>
                  <a:srgbClr val="96366C"/>
                </a:solidFill>
                <a:latin typeface="Century Gothic" panose="020B0502020202020204" pitchFamily="34" charset="0"/>
              </a:rPr>
              <a:t>Аренда оборудования</a:t>
            </a:r>
          </a:p>
        </p:txBody>
      </p:sp>
    </p:spTree>
    <p:extLst>
      <p:ext uri="{BB962C8B-B14F-4D97-AF65-F5344CB8AC3E}">
        <p14:creationId xmlns:p14="http://schemas.microsoft.com/office/powerpoint/2010/main" val="328164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0-#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0-#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0-#ppt_w/2"/>
                                          </p:val>
                                        </p:tav>
                                        <p:tav tm="100000">
                                          <p:val>
                                            <p:strVal val="#ppt_x"/>
                                          </p:val>
                                        </p:tav>
                                      </p:tavLst>
                                    </p:anim>
                                    <p:anim calcmode="lin" valueType="num">
                                      <p:cBhvr additive="base">
                                        <p:cTn id="44" dur="500" fill="hold"/>
                                        <p:tgtEl>
                                          <p:spTgt spid="3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0-#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0-#ppt_w/2"/>
                                          </p:val>
                                        </p:tav>
                                        <p:tav tm="100000">
                                          <p:val>
                                            <p:strVal val="#ppt_x"/>
                                          </p:val>
                                        </p:tav>
                                      </p:tavLst>
                                    </p:anim>
                                    <p:anim calcmode="lin" valueType="num">
                                      <p:cBhvr additive="base">
                                        <p:cTn id="52" dur="500" fill="hold"/>
                                        <p:tgtEl>
                                          <p:spTgt spid="3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0-#ppt_w/2"/>
                                          </p:val>
                                        </p:tav>
                                        <p:tav tm="100000">
                                          <p:val>
                                            <p:strVal val="#ppt_x"/>
                                          </p:val>
                                        </p:tav>
                                      </p:tavLst>
                                    </p:anim>
                                    <p:anim calcmode="lin" valueType="num">
                                      <p:cBhvr additive="base">
                                        <p:cTn id="56" dur="500" fill="hold"/>
                                        <p:tgtEl>
                                          <p:spTgt spid="3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0-#ppt_w/2"/>
                                          </p:val>
                                        </p:tav>
                                        <p:tav tm="100000">
                                          <p:val>
                                            <p:strVal val="#ppt_x"/>
                                          </p:val>
                                        </p:tav>
                                      </p:tavLst>
                                    </p:anim>
                                    <p:anim calcmode="lin" valueType="num">
                                      <p:cBhvr additive="base">
                                        <p:cTn id="60" dur="500" fill="hold"/>
                                        <p:tgtEl>
                                          <p:spTgt spid="4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0-#ppt_w/2"/>
                                          </p:val>
                                        </p:tav>
                                        <p:tav tm="100000">
                                          <p:val>
                                            <p:strVal val="#ppt_x"/>
                                          </p:val>
                                        </p:tav>
                                      </p:tavLst>
                                    </p:anim>
                                    <p:anim calcmode="lin" valueType="num">
                                      <p:cBhvr additive="base">
                                        <p:cTn id="64" dur="500" fill="hold"/>
                                        <p:tgtEl>
                                          <p:spTgt spid="41"/>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0-#ppt_w/2"/>
                                          </p:val>
                                        </p:tav>
                                        <p:tav tm="100000">
                                          <p:val>
                                            <p:strVal val="#ppt_x"/>
                                          </p:val>
                                        </p:tav>
                                      </p:tavLst>
                                    </p:anim>
                                    <p:anim calcmode="lin" valueType="num">
                                      <p:cBhvr additive="base">
                                        <p:cTn id="6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9" grpId="0" animBg="1"/>
      <p:bldP spid="10" grpId="0" animBg="1"/>
      <p:bldP spid="37" grpId="0"/>
      <p:bldP spid="38" grpId="0"/>
      <p:bldP spid="39"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ВНЕШНИЕ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2</a:t>
            </a:r>
          </a:p>
        </p:txBody>
      </p:sp>
      <p:sp>
        <p:nvSpPr>
          <p:cNvPr id="5" name="Скругленный прямоугольник 4"/>
          <p:cNvSpPr/>
          <p:nvPr/>
        </p:nvSpPr>
        <p:spPr>
          <a:xfrm>
            <a:off x="2601021" y="2098584"/>
            <a:ext cx="6033932" cy="880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rPr>
              <a:t>159 УК РФ – мошенничество</a:t>
            </a:r>
          </a:p>
        </p:txBody>
      </p:sp>
      <p:sp>
        <p:nvSpPr>
          <p:cNvPr id="6" name="Скругленный прямоугольник 5"/>
          <p:cNvSpPr/>
          <p:nvPr/>
        </p:nvSpPr>
        <p:spPr>
          <a:xfrm>
            <a:off x="490194" y="3429000"/>
            <a:ext cx="8144759" cy="2831969"/>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prstClr val="white">
                    <a:lumMod val="85000"/>
                  </a:prstClr>
                </a:solidFill>
                <a:latin typeface="Century Gothic" panose="020B0502020202020204" pitchFamily="34" charset="0"/>
                <a:cs typeface="Arial" panose="020B0604020202020204" pitchFamily="34" charset="0"/>
              </a:rPr>
              <a:t>После того как в гражданском обороте появился лизинг с гражданами, организации, занимающиеся выдачей займов населению, приспособили договор возвратного лизинга для выдачи займов гражданам вместо заключения жестко регламентированных и регулируемых со стороны государства договоров кредита и </a:t>
            </a:r>
            <a:r>
              <a:rPr lang="ru-RU" sz="1867" dirty="0" err="1">
                <a:solidFill>
                  <a:prstClr val="white">
                    <a:lumMod val="85000"/>
                  </a:prstClr>
                </a:solidFill>
                <a:latin typeface="Century Gothic" panose="020B0502020202020204" pitchFamily="34" charset="0"/>
                <a:cs typeface="Arial" panose="020B0604020202020204" pitchFamily="34" charset="0"/>
              </a:rPr>
              <a:t>микрозайма</a:t>
            </a:r>
            <a:endParaRPr kumimoji="0" lang="ru-RU" sz="1867"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Arial" panose="020B0604020202020204" pitchFamily="34" charset="0"/>
            </a:endParaRP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82" b="99947" l="26341" r="100000"/>
                    </a14:imgEffect>
                    <a14:imgEffect>
                      <a14:saturation sat="0"/>
                    </a14:imgEffect>
                  </a14:imgLayer>
                </a14:imgProps>
              </a:ext>
              <a:ext uri="{28A0092B-C50C-407E-A947-70E740481C1C}">
                <a14:useLocalDpi xmlns:a14="http://schemas.microsoft.com/office/drawing/2010/main" val="0"/>
              </a:ext>
            </a:extLst>
          </a:blip>
          <a:srcRect l="25625"/>
          <a:stretch/>
        </p:blipFill>
        <p:spPr>
          <a:xfrm flipH="1">
            <a:off x="8409235" y="725864"/>
            <a:ext cx="5014533" cy="6858000"/>
          </a:xfrm>
          <a:prstGeom prst="rect">
            <a:avLst/>
          </a:prstGeom>
        </p:spPr>
      </p:pic>
    </p:spTree>
    <p:extLst>
      <p:ext uri="{BB962C8B-B14F-4D97-AF65-F5344CB8AC3E}">
        <p14:creationId xmlns:p14="http://schemas.microsoft.com/office/powerpoint/2010/main" val="278880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ВНЕШНИЕ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2</a:t>
            </a:r>
          </a:p>
        </p:txBody>
      </p:sp>
      <p:sp>
        <p:nvSpPr>
          <p:cNvPr id="5" name="Скругленный прямоугольник 4"/>
          <p:cNvSpPr/>
          <p:nvPr/>
        </p:nvSpPr>
        <p:spPr>
          <a:xfrm>
            <a:off x="2601021" y="2098584"/>
            <a:ext cx="6033932" cy="880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rPr>
              <a:t>159 УК РФ – мошенничество</a:t>
            </a:r>
          </a:p>
        </p:txBody>
      </p:sp>
      <p:sp>
        <p:nvSpPr>
          <p:cNvPr id="6" name="Скругленный прямоугольник 5"/>
          <p:cNvSpPr/>
          <p:nvPr/>
        </p:nvSpPr>
        <p:spPr>
          <a:xfrm>
            <a:off x="490194" y="3429000"/>
            <a:ext cx="8144759" cy="2831969"/>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prstClr val="white">
                    <a:lumMod val="85000"/>
                  </a:prstClr>
                </a:solidFill>
                <a:latin typeface="Century Gothic" panose="020B0502020202020204" pitchFamily="34" charset="0"/>
                <a:cs typeface="Arial" panose="020B0604020202020204" pitchFamily="34" charset="0"/>
              </a:rPr>
              <a:t>Создание фиктивных лизинговых правоотношений, с целью незаконного получения денежных средств из бюджета Волгоградской области, в качестве субсидий по программе поддержки лизинговой отрасли малого и среднего бизнеса – ст. 159 УК РФ (7 эпизодов, ущерб около 15 млн. руб., 3,5 года лишения свободы с учетом смягчающих обстоятельств)</a:t>
            </a:r>
            <a:endParaRPr kumimoji="0" lang="ru-RU" sz="1867"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Arial" panose="020B0604020202020204" pitchFamily="34" charset="0"/>
            </a:endParaRP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82" b="99947" l="26341" r="100000"/>
                    </a14:imgEffect>
                    <a14:imgEffect>
                      <a14:saturation sat="0"/>
                    </a14:imgEffect>
                  </a14:imgLayer>
                </a14:imgProps>
              </a:ext>
              <a:ext uri="{28A0092B-C50C-407E-A947-70E740481C1C}">
                <a14:useLocalDpi xmlns:a14="http://schemas.microsoft.com/office/drawing/2010/main" val="0"/>
              </a:ext>
            </a:extLst>
          </a:blip>
          <a:srcRect l="25625"/>
          <a:stretch/>
        </p:blipFill>
        <p:spPr>
          <a:xfrm flipH="1">
            <a:off x="8409235" y="725864"/>
            <a:ext cx="5014533" cy="6858000"/>
          </a:xfrm>
          <a:prstGeom prst="rect">
            <a:avLst/>
          </a:prstGeom>
        </p:spPr>
      </p:pic>
    </p:spTree>
    <p:extLst>
      <p:ext uri="{BB962C8B-B14F-4D97-AF65-F5344CB8AC3E}">
        <p14:creationId xmlns:p14="http://schemas.microsoft.com/office/powerpoint/2010/main" val="249668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2</a:t>
            </a:r>
          </a:p>
        </p:txBody>
      </p:sp>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ВНЕШНИЕ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82" b="99947" l="26341" r="100000"/>
                    </a14:imgEffect>
                    <a14:imgEffect>
                      <a14:saturation sat="0"/>
                    </a14:imgEffect>
                  </a14:imgLayer>
                </a14:imgProps>
              </a:ext>
              <a:ext uri="{28A0092B-C50C-407E-A947-70E740481C1C}">
                <a14:useLocalDpi xmlns:a14="http://schemas.microsoft.com/office/drawing/2010/main" val="0"/>
              </a:ext>
            </a:extLst>
          </a:blip>
          <a:srcRect l="25625"/>
          <a:stretch/>
        </p:blipFill>
        <p:spPr>
          <a:xfrm flipH="1">
            <a:off x="8409235" y="725864"/>
            <a:ext cx="5014533" cy="6858000"/>
          </a:xfrm>
          <a:prstGeom prst="rect">
            <a:avLst/>
          </a:prstGeom>
        </p:spPr>
      </p:pic>
      <p:sp>
        <p:nvSpPr>
          <p:cNvPr id="5" name="Скругленный прямоугольник 4"/>
          <p:cNvSpPr/>
          <p:nvPr/>
        </p:nvSpPr>
        <p:spPr>
          <a:xfrm>
            <a:off x="348792" y="1647930"/>
            <a:ext cx="10624008" cy="4903595"/>
          </a:xfrm>
          <a:prstGeom prst="roundRect">
            <a:avLst>
              <a:gd name="adj" fmla="val 6212"/>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endParaRPr>
          </a:p>
        </p:txBody>
      </p:sp>
      <p:sp>
        <p:nvSpPr>
          <p:cNvPr id="9" name="Скругленный прямоугольник 8"/>
          <p:cNvSpPr/>
          <p:nvPr/>
        </p:nvSpPr>
        <p:spPr>
          <a:xfrm>
            <a:off x="482314" y="1810784"/>
            <a:ext cx="9215373" cy="84984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0" rtlCol="0" anchor="ctr"/>
          <a:lstStyle/>
          <a:p>
            <a:pPr lvl="0" algn="ctr"/>
            <a:r>
              <a:rPr lang="ru-RU" sz="1600" dirty="0">
                <a:solidFill>
                  <a:prstClr val="white"/>
                </a:solidFill>
                <a:latin typeface="Century Gothic" panose="020B0502020202020204" pitchFamily="34" charset="0"/>
              </a:rPr>
              <a:t>Поиск фирм осуществляющих свою экономическую деятельность на территории Волгоградской области, обеспечение полного контроля для использования их статуса и расчетных счетов</a:t>
            </a:r>
            <a:endParaRPr kumimoji="0" lang="ru-R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Скругленный прямоугольник 29"/>
          <p:cNvSpPr/>
          <p:nvPr/>
        </p:nvSpPr>
        <p:spPr>
          <a:xfrm>
            <a:off x="693330" y="2782833"/>
            <a:ext cx="9215373" cy="75940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0" rtlCol="0" anchor="ctr"/>
          <a:lstStyle/>
          <a:p>
            <a:pPr lvl="0" algn="ctr"/>
            <a:r>
              <a:rPr lang="ru-RU" sz="1600" dirty="0">
                <a:solidFill>
                  <a:prstClr val="white"/>
                </a:solidFill>
                <a:latin typeface="Century Gothic" panose="020B0502020202020204" pitchFamily="34" charset="0"/>
              </a:rPr>
              <a:t>Заключение между подконтрольными организациями договоров лизинга, без намерения исполнять договорные обязательства</a:t>
            </a:r>
            <a:endParaRPr kumimoji="0" lang="ru-R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Скругленный прямоугольник 30"/>
          <p:cNvSpPr/>
          <p:nvPr/>
        </p:nvSpPr>
        <p:spPr>
          <a:xfrm>
            <a:off x="975673" y="3664446"/>
            <a:ext cx="9215373" cy="84572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0" rtlCol="0" anchor="ctr"/>
          <a:lstStyle/>
          <a:p>
            <a:pPr lvl="0" algn="ctr"/>
            <a:r>
              <a:rPr lang="ru-RU" sz="1600" dirty="0">
                <a:solidFill>
                  <a:prstClr val="white"/>
                </a:solidFill>
                <a:latin typeface="Century Gothic" panose="020B0502020202020204" pitchFamily="34" charset="0"/>
              </a:rPr>
              <a:t>Проведение денежных средств в размере 20 % от суммы лизинга (условие государственной программы) с целью искусственного создания условий для получения субсидии</a:t>
            </a:r>
            <a:endParaRPr kumimoji="0" lang="ru-R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Скругленный прямоугольник 31"/>
          <p:cNvSpPr/>
          <p:nvPr/>
        </p:nvSpPr>
        <p:spPr>
          <a:xfrm>
            <a:off x="1316328" y="4634538"/>
            <a:ext cx="9215373" cy="82837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0" rtlCol="0" anchor="ctr"/>
          <a:lstStyle/>
          <a:p>
            <a:pPr lvl="0" algn="ctr"/>
            <a:r>
              <a:rPr lang="ru-RU" sz="1600" dirty="0">
                <a:solidFill>
                  <a:prstClr val="white"/>
                </a:solidFill>
                <a:latin typeface="Century Gothic" panose="020B0502020202020204" pitchFamily="34" charset="0"/>
              </a:rPr>
              <a:t>Изготовление доверенности от лизингополучателя, сбор необходимых документов и подача заявки в Комитет экономической политики Волгоградской области</a:t>
            </a:r>
          </a:p>
        </p:txBody>
      </p:sp>
      <p:sp>
        <p:nvSpPr>
          <p:cNvPr id="34" name="Скругленный прямоугольник 33"/>
          <p:cNvSpPr/>
          <p:nvPr/>
        </p:nvSpPr>
        <p:spPr>
          <a:xfrm>
            <a:off x="1607730" y="5582959"/>
            <a:ext cx="9215373" cy="8081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720000" rtlCol="0" anchor="ctr"/>
          <a:lstStyle/>
          <a:p>
            <a:pPr lvl="0" algn="ctr"/>
            <a:r>
              <a:rPr lang="ru-RU" sz="1600" dirty="0">
                <a:solidFill>
                  <a:prstClr val="white"/>
                </a:solidFill>
                <a:latin typeface="Century Gothic" panose="020B0502020202020204" pitchFamily="34" charset="0"/>
              </a:rPr>
              <a:t>Получение на расчетные счета подконтрольных организаций бюджетных денег и их вывод с помощью заключения фиктивных гражданско-правовых договоров</a:t>
            </a:r>
            <a:endParaRPr kumimoji="0" lang="ru-R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Стрелка вниз 43"/>
          <p:cNvSpPr/>
          <p:nvPr/>
        </p:nvSpPr>
        <p:spPr>
          <a:xfrm>
            <a:off x="9194242" y="2628711"/>
            <a:ext cx="311499" cy="34838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трелка вниз 44"/>
          <p:cNvSpPr/>
          <p:nvPr/>
        </p:nvSpPr>
        <p:spPr>
          <a:xfrm>
            <a:off x="9541937" y="3540076"/>
            <a:ext cx="311499" cy="34838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Стрелка вниз 45"/>
          <p:cNvSpPr/>
          <p:nvPr/>
        </p:nvSpPr>
        <p:spPr>
          <a:xfrm>
            <a:off x="9752953" y="4501909"/>
            <a:ext cx="311499" cy="34838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Стрелка вниз 46"/>
          <p:cNvSpPr/>
          <p:nvPr/>
        </p:nvSpPr>
        <p:spPr>
          <a:xfrm>
            <a:off x="10139301" y="5454652"/>
            <a:ext cx="311499" cy="34838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3348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ВНЕШНИЕ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2</a:t>
            </a:r>
          </a:p>
        </p:txBody>
      </p:sp>
      <p:sp>
        <p:nvSpPr>
          <p:cNvPr id="5" name="Скругленный прямоугольник 4"/>
          <p:cNvSpPr/>
          <p:nvPr/>
        </p:nvSpPr>
        <p:spPr>
          <a:xfrm>
            <a:off x="2601021" y="2098584"/>
            <a:ext cx="6033932" cy="880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414054"/>
                </a:solidFill>
                <a:latin typeface="Century Gothic" panose="020B0502020202020204" pitchFamily="34" charset="0"/>
                <a:cs typeface="Arial" panose="020B0604020202020204" pitchFamily="34" charset="0"/>
              </a:rPr>
              <a:t>199 УК РФ – уклонение от уплаты налогов</a:t>
            </a:r>
          </a:p>
        </p:txBody>
      </p:sp>
      <p:sp>
        <p:nvSpPr>
          <p:cNvPr id="6" name="Скругленный прямоугольник 5"/>
          <p:cNvSpPr/>
          <p:nvPr/>
        </p:nvSpPr>
        <p:spPr>
          <a:xfrm>
            <a:off x="490194" y="3225521"/>
            <a:ext cx="8144759" cy="3386294"/>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defTabSz="609630">
              <a:buFont typeface="Arial" panose="020B0604020202020204" pitchFamily="34" charset="0"/>
              <a:buChar char="•"/>
            </a:pPr>
            <a:r>
              <a:rPr lang="ru-RU" sz="2000" dirty="0">
                <a:solidFill>
                  <a:prstClr val="white">
                    <a:lumMod val="85000"/>
                  </a:prstClr>
                </a:solidFill>
                <a:latin typeface="Century Gothic" panose="020B0502020202020204" pitchFamily="34" charset="0"/>
                <a:cs typeface="Arial" panose="020B0604020202020204" pitchFamily="34" charset="0"/>
              </a:rPr>
              <a:t>Налоговые органы признают возвратный лизинг мнимой сделкой, используя ст. 170 ГК РФ</a:t>
            </a:r>
          </a:p>
          <a:p>
            <a:pPr marL="285750" lvl="0" indent="-285750" defTabSz="609630">
              <a:buFont typeface="Arial" panose="020B0604020202020204" pitchFamily="34" charset="0"/>
              <a:buChar char="•"/>
            </a:pPr>
            <a:r>
              <a:rPr lang="ru-RU" sz="2000" dirty="0">
                <a:solidFill>
                  <a:prstClr val="white">
                    <a:lumMod val="85000"/>
                  </a:prstClr>
                </a:solidFill>
                <a:latin typeface="Century Gothic" panose="020B0502020202020204" pitchFamily="34" charset="0"/>
                <a:cs typeface="Arial" panose="020B0604020202020204" pitchFamily="34" charset="0"/>
              </a:rPr>
              <a:t>Доначисляют НДС и налог на прибыль организаций, вменяя отсутствие реальных хозяйственных операций по приобретению и передаче в лизинг имущества</a:t>
            </a:r>
          </a:p>
          <a:p>
            <a:pPr marL="285750" lvl="0" indent="-285750" defTabSz="609630">
              <a:buFont typeface="Arial" panose="020B0604020202020204" pitchFamily="34" charset="0"/>
              <a:buChar char="•"/>
            </a:pPr>
            <a:r>
              <a:rPr lang="ru-RU" sz="2000" dirty="0">
                <a:solidFill>
                  <a:prstClr val="white">
                    <a:lumMod val="85000"/>
                  </a:prstClr>
                </a:solidFill>
                <a:latin typeface="Century Gothic" panose="020B0502020202020204" pitchFamily="34" charset="0"/>
                <a:cs typeface="Arial" panose="020B0604020202020204" pitchFamily="34" charset="0"/>
              </a:rPr>
              <a:t>Обвиняют в создании формального документооборота с применением замкнутой схемы движения денежных средств с целью уклонения от уплаты налогов</a:t>
            </a:r>
          </a:p>
          <a:p>
            <a:pPr marL="285750" lvl="0" indent="-285750" defTabSz="609630">
              <a:buFont typeface="Arial" panose="020B0604020202020204" pitchFamily="34" charset="0"/>
              <a:buChar char="•"/>
            </a:pPr>
            <a:r>
              <a:rPr lang="ru-RU" sz="2000" dirty="0">
                <a:solidFill>
                  <a:prstClr val="white">
                    <a:lumMod val="85000"/>
                  </a:prstClr>
                </a:solidFill>
                <a:latin typeface="Century Gothic" panose="020B0502020202020204" pitchFamily="34" charset="0"/>
                <a:cs typeface="Arial" panose="020B0604020202020204" pitchFamily="34" charset="0"/>
              </a:rPr>
              <a:t>Признают длительные отсрочки по лизинговым платежам подозрительными</a:t>
            </a: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82" b="99947" l="26341" r="100000"/>
                    </a14:imgEffect>
                    <a14:imgEffect>
                      <a14:saturation sat="0"/>
                    </a14:imgEffect>
                  </a14:imgLayer>
                </a14:imgProps>
              </a:ext>
              <a:ext uri="{28A0092B-C50C-407E-A947-70E740481C1C}">
                <a14:useLocalDpi xmlns:a14="http://schemas.microsoft.com/office/drawing/2010/main" val="0"/>
              </a:ext>
            </a:extLst>
          </a:blip>
          <a:srcRect l="25625"/>
          <a:stretch/>
        </p:blipFill>
        <p:spPr>
          <a:xfrm flipH="1">
            <a:off x="8409235" y="725864"/>
            <a:ext cx="5014533" cy="6858000"/>
          </a:xfrm>
          <a:prstGeom prst="rect">
            <a:avLst/>
          </a:prstGeom>
        </p:spPr>
      </p:pic>
    </p:spTree>
    <p:extLst>
      <p:ext uri="{BB962C8B-B14F-4D97-AF65-F5344CB8AC3E}">
        <p14:creationId xmlns:p14="http://schemas.microsoft.com/office/powerpoint/2010/main" val="127727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414054"/>
        </a:solidFill>
        <a:effectLst/>
      </p:bgPr>
    </p:bg>
    <p:spTree>
      <p:nvGrpSpPr>
        <p:cNvPr id="1" name=""/>
        <p:cNvGrpSpPr/>
        <p:nvPr/>
      </p:nvGrpSpPr>
      <p:grpSpPr bwMode="auto">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0" y="2413000"/>
            <a:ext cx="6858000" cy="2056191"/>
          </a:xfrm>
          <a:prstGeom prst="rect">
            <a:avLst/>
          </a:prstGeom>
        </p:spPr>
      </p:pic>
    </p:spTree>
    <p:extLst>
      <p:ext uri="{BB962C8B-B14F-4D97-AF65-F5344CB8AC3E}">
        <p14:creationId xmlns:p14="http://schemas.microsoft.com/office/powerpoint/2010/main" val="175344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ВНЕШНИЕ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2</a:t>
            </a:r>
          </a:p>
        </p:txBody>
      </p:sp>
      <p:sp>
        <p:nvSpPr>
          <p:cNvPr id="5" name="Скругленный прямоугольник 4"/>
          <p:cNvSpPr/>
          <p:nvPr/>
        </p:nvSpPr>
        <p:spPr>
          <a:xfrm>
            <a:off x="2601021" y="2098584"/>
            <a:ext cx="6033932" cy="880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414054"/>
                </a:solidFill>
                <a:latin typeface="Century Gothic" panose="020B0502020202020204" pitchFamily="34" charset="0"/>
                <a:cs typeface="Arial" panose="020B0604020202020204" pitchFamily="34" charset="0"/>
              </a:rPr>
              <a:t>199.2 УК РФ – сокрытие денежных средств или имущества подлежащего уплате в бюджет</a:t>
            </a:r>
            <a:endPar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endParaRPr>
          </a:p>
        </p:txBody>
      </p:sp>
      <p:sp>
        <p:nvSpPr>
          <p:cNvPr id="6" name="Скругленный прямоугольник 5"/>
          <p:cNvSpPr/>
          <p:nvPr/>
        </p:nvSpPr>
        <p:spPr>
          <a:xfrm>
            <a:off x="490194" y="3225521"/>
            <a:ext cx="8171485" cy="3386294"/>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kern="100" dirty="0">
                <a:latin typeface="Century Gothic" panose="020B0502020202020204" pitchFamily="34" charset="0"/>
                <a:ea typeface="Calibri" panose="020F0502020204030204" pitchFamily="34" charset="0"/>
                <a:cs typeface="Times New Roman" panose="02020603050405020304" pitchFamily="18" charset="0"/>
              </a:rPr>
              <a:t>Попытка сокрыть имущество с целью воспрепятствовать взысканию недоимки (Письмо ФНС от 02.06.2016 г. N° ГД-4-8/9849): </a:t>
            </a:r>
          </a:p>
          <a:p>
            <a:pPr marL="271463" indent="-90488" algn="just">
              <a:lnSpc>
                <a:spcPct val="150000"/>
              </a:lnSpc>
              <a:buFont typeface="Arial" panose="020B0604020202020204" pitchFamily="34" charset="0"/>
              <a:buChar char="•"/>
            </a:pPr>
            <a:r>
              <a:rPr lang="ru-RU" sz="1200" kern="100" dirty="0">
                <a:latin typeface="Century Gothic" panose="020B0502020202020204" pitchFamily="34" charset="0"/>
                <a:ea typeface="Calibri" panose="020F0502020204030204" pitchFamily="34" charset="0"/>
                <a:cs typeface="Times New Roman" panose="02020603050405020304" pitchFamily="18" charset="0"/>
              </a:rPr>
              <a:t>оплата кредиторам со счетов третьих лиц</a:t>
            </a:r>
          </a:p>
          <a:p>
            <a:pPr marL="271463" indent="-90488" algn="just">
              <a:lnSpc>
                <a:spcPct val="150000"/>
              </a:lnSpc>
              <a:buFont typeface="Arial" panose="020B0604020202020204" pitchFamily="34" charset="0"/>
              <a:buChar char="•"/>
            </a:pPr>
            <a:r>
              <a:rPr lang="ru-RU" sz="1200" kern="100" dirty="0">
                <a:latin typeface="Century Gothic" panose="020B0502020202020204" pitchFamily="34" charset="0"/>
                <a:ea typeface="Calibri" panose="020F0502020204030204" pitchFamily="34" charset="0"/>
                <a:cs typeface="Times New Roman" panose="02020603050405020304" pitchFamily="18" charset="0"/>
              </a:rPr>
              <a:t>расчеты наличными денежными средствами</a:t>
            </a:r>
          </a:p>
          <a:p>
            <a:pPr marL="271463" indent="-90488" algn="just">
              <a:lnSpc>
                <a:spcPct val="150000"/>
              </a:lnSpc>
              <a:buFont typeface="Arial" panose="020B0604020202020204" pitchFamily="34" charset="0"/>
              <a:buChar char="•"/>
            </a:pPr>
            <a:r>
              <a:rPr lang="ru-RU" sz="1200" kern="100" dirty="0">
                <a:latin typeface="Century Gothic" panose="020B0502020202020204" pitchFamily="34" charset="0"/>
                <a:ea typeface="Calibri" panose="020F0502020204030204" pitchFamily="34" charset="0"/>
                <a:cs typeface="Times New Roman" panose="02020603050405020304" pitchFamily="18" charset="0"/>
              </a:rPr>
              <a:t>использование денежных средств с бюджетного счета для приобретения векселей, с целью их дальнейшего использования для расчетов с контрагентами</a:t>
            </a:r>
          </a:p>
          <a:p>
            <a:pPr marL="271463" indent="-90488" algn="just">
              <a:lnSpc>
                <a:spcPct val="150000"/>
              </a:lnSpc>
              <a:buFont typeface="Arial" panose="020B0604020202020204" pitchFamily="34" charset="0"/>
              <a:buChar char="•"/>
            </a:pPr>
            <a:r>
              <a:rPr lang="ru-RU" sz="1200" kern="100" dirty="0">
                <a:latin typeface="Century Gothic" panose="020B0502020202020204" pitchFamily="34" charset="0"/>
                <a:ea typeface="Calibri" panose="020F0502020204030204" pitchFamily="34" charset="0"/>
                <a:cs typeface="Times New Roman" panose="02020603050405020304" pitchFamily="18" charset="0"/>
              </a:rPr>
              <a:t>открытие новых расчетных счетов</a:t>
            </a:r>
          </a:p>
          <a:p>
            <a:pPr marL="271463" indent="-90488" algn="just">
              <a:lnSpc>
                <a:spcPct val="150000"/>
              </a:lnSpc>
              <a:buFont typeface="Arial" panose="020B0604020202020204" pitchFamily="34" charset="0"/>
              <a:buChar char="•"/>
            </a:pPr>
            <a:r>
              <a:rPr lang="ru-RU" sz="1200" kern="100" dirty="0" err="1">
                <a:latin typeface="Century Gothic" panose="020B0502020202020204" pitchFamily="34" charset="0"/>
                <a:ea typeface="Calibri" panose="020F0502020204030204" pitchFamily="34" charset="0"/>
                <a:cs typeface="Times New Roman" panose="02020603050405020304" pitchFamily="18" charset="0"/>
              </a:rPr>
              <a:t>несдача</a:t>
            </a:r>
            <a:r>
              <a:rPr lang="ru-RU" sz="1200" kern="100" dirty="0">
                <a:latin typeface="Century Gothic" panose="020B0502020202020204" pitchFamily="34" charset="0"/>
                <a:ea typeface="Calibri" panose="020F0502020204030204" pitchFamily="34" charset="0"/>
                <a:cs typeface="Times New Roman" panose="02020603050405020304" pitchFamily="18" charset="0"/>
              </a:rPr>
              <a:t> денежной выручки в кассу</a:t>
            </a:r>
          </a:p>
          <a:p>
            <a:pPr marL="271463" indent="-90488" algn="just">
              <a:lnSpc>
                <a:spcPct val="150000"/>
              </a:lnSpc>
              <a:buFont typeface="Arial" panose="020B0604020202020204" pitchFamily="34" charset="0"/>
              <a:buChar char="•"/>
            </a:pPr>
            <a:r>
              <a:rPr lang="ru-RU" sz="1200" kern="100" dirty="0">
                <a:latin typeface="Century Gothic" panose="020B0502020202020204" pitchFamily="34" charset="0"/>
                <a:ea typeface="Calibri" panose="020F0502020204030204" pitchFamily="34" charset="0"/>
                <a:cs typeface="Times New Roman" panose="02020603050405020304" pitchFamily="18" charset="0"/>
              </a:rPr>
              <a:t>утаивание информации об имуществе в учетных документах</a:t>
            </a:r>
          </a:p>
          <a:p>
            <a:pPr marL="271463" indent="-90488" algn="just">
              <a:lnSpc>
                <a:spcPct val="150000"/>
              </a:lnSpc>
              <a:buFont typeface="Arial" panose="020B0604020202020204" pitchFamily="34" charset="0"/>
              <a:buChar char="•"/>
            </a:pPr>
            <a:r>
              <a:rPr lang="ru-RU" sz="1200" kern="100" dirty="0">
                <a:latin typeface="Century Gothic" panose="020B0502020202020204" pitchFamily="34" charset="0"/>
                <a:ea typeface="Calibri" panose="020F0502020204030204" pitchFamily="34" charset="0"/>
                <a:cs typeface="Times New Roman" panose="02020603050405020304" pitchFamily="18" charset="0"/>
              </a:rPr>
              <a:t>искажение информации об имуществе в бухгалтерских документах</a:t>
            </a:r>
          </a:p>
          <a:p>
            <a:pPr marL="271463" indent="-90488" algn="just">
              <a:lnSpc>
                <a:spcPct val="150000"/>
              </a:lnSpc>
              <a:spcAft>
                <a:spcPts val="800"/>
              </a:spcAft>
              <a:buFont typeface="Arial" panose="020B0604020202020204" pitchFamily="34" charset="0"/>
              <a:buChar char="•"/>
            </a:pPr>
            <a:r>
              <a:rPr lang="ru-RU" sz="1200" kern="100" dirty="0">
                <a:latin typeface="Century Gothic" panose="020B0502020202020204" pitchFamily="34" charset="0"/>
                <a:ea typeface="Calibri" panose="020F0502020204030204" pitchFamily="34" charset="0"/>
                <a:cs typeface="Times New Roman" panose="02020603050405020304" pitchFamily="18" charset="0"/>
              </a:rPr>
              <a:t>совершение мнимых сделок с имуществом</a:t>
            </a: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82" b="99947" l="26341" r="100000"/>
                    </a14:imgEffect>
                    <a14:imgEffect>
                      <a14:saturation sat="0"/>
                    </a14:imgEffect>
                  </a14:imgLayer>
                </a14:imgProps>
              </a:ext>
              <a:ext uri="{28A0092B-C50C-407E-A947-70E740481C1C}">
                <a14:useLocalDpi xmlns:a14="http://schemas.microsoft.com/office/drawing/2010/main" val="0"/>
              </a:ext>
            </a:extLst>
          </a:blip>
          <a:srcRect l="25625"/>
          <a:stretch/>
        </p:blipFill>
        <p:spPr>
          <a:xfrm flipH="1">
            <a:off x="8409235" y="725864"/>
            <a:ext cx="5014533" cy="6858000"/>
          </a:xfrm>
          <a:prstGeom prst="rect">
            <a:avLst/>
          </a:prstGeom>
        </p:spPr>
      </p:pic>
    </p:spTree>
    <p:extLst>
      <p:ext uri="{BB962C8B-B14F-4D97-AF65-F5344CB8AC3E}">
        <p14:creationId xmlns:p14="http://schemas.microsoft.com/office/powerpoint/2010/main" val="136474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ВНЕШНИЕ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2</a:t>
            </a:r>
          </a:p>
        </p:txBody>
      </p:sp>
      <p:sp>
        <p:nvSpPr>
          <p:cNvPr id="5" name="Скругленный прямоугольник 4"/>
          <p:cNvSpPr/>
          <p:nvPr/>
        </p:nvSpPr>
        <p:spPr>
          <a:xfrm>
            <a:off x="2601021" y="2098584"/>
            <a:ext cx="6033932" cy="880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rPr>
              <a:t>199.2 УК РФ – сокрытие денежных средств или имущества подлежащего уплате в бюджет</a:t>
            </a:r>
          </a:p>
        </p:txBody>
      </p:sp>
      <p:sp>
        <p:nvSpPr>
          <p:cNvPr id="6" name="Скругленный прямоугольник 5"/>
          <p:cNvSpPr/>
          <p:nvPr/>
        </p:nvSpPr>
        <p:spPr>
          <a:xfrm>
            <a:off x="490194" y="3225521"/>
            <a:ext cx="8171485" cy="3386294"/>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6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Признаками сокрытия имущества от погашения налоговой недоимки ФНС считает:</a:t>
            </a:r>
          </a:p>
          <a:p>
            <a:pPr marL="171450" lvl="0" indent="-171450">
              <a:buFont typeface="Arial" panose="020B0604020202020204" pitchFamily="34" charset="0"/>
              <a:buChar char="•"/>
            </a:pPr>
            <a:r>
              <a:rPr lang="ru-RU" sz="14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отсутствие у хозяйственной операции деловой цели</a:t>
            </a:r>
          </a:p>
          <a:p>
            <a:pPr marL="171450" lvl="0" indent="-171450">
              <a:buFont typeface="Arial" panose="020B0604020202020204" pitchFamily="34" charset="0"/>
              <a:buChar char="•"/>
            </a:pPr>
            <a:r>
              <a:rPr lang="ru-RU" sz="14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превышение роста расходов по бухгалтерской отчетности над ростом расходов по налоговой отчетности</a:t>
            </a:r>
          </a:p>
          <a:p>
            <a:pPr marL="171450" lvl="0" indent="-171450">
              <a:buFont typeface="Arial" panose="020B0604020202020204" pitchFamily="34" charset="0"/>
              <a:buChar char="•"/>
            </a:pPr>
            <a:r>
              <a:rPr lang="ru-RU" sz="14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заключение договоров с условием зачисления денежных средств на счет третьей компании</a:t>
            </a:r>
          </a:p>
          <a:p>
            <a:pPr marL="171450" lvl="0" indent="-171450">
              <a:buFont typeface="Arial" panose="020B0604020202020204" pitchFamily="34" charset="0"/>
              <a:buChar char="•"/>
            </a:pPr>
            <a:r>
              <a:rPr lang="ru-RU" sz="14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осуществление хозяйственных операций по реализации товаров, работ, услуг с существенной отсрочкой/рассрочкой платежа, как следствие – большой объем дебиторской задолженности </a:t>
            </a:r>
          </a:p>
          <a:p>
            <a:pPr marL="171450" lvl="0" indent="-171450">
              <a:buFont typeface="Arial" panose="020B0604020202020204" pitchFamily="34" charset="0"/>
              <a:buChar char="•"/>
            </a:pPr>
            <a:r>
              <a:rPr lang="ru-RU" sz="14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заключение формальных договоров с третьими лицами (как правило, договоры займа, договоры оказания услуг)</a:t>
            </a:r>
          </a:p>
          <a:p>
            <a:pPr marL="171450" lvl="0" indent="-171450">
              <a:buFont typeface="Arial" panose="020B0604020202020204" pitchFamily="34" charset="0"/>
              <a:buChar char="•"/>
            </a:pPr>
            <a:r>
              <a:rPr lang="ru-RU" sz="14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участие «фирм-однодневок» в цепочке приобретения или реализации товаров, работ или услуг </a:t>
            </a: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82" b="99947" l="26341" r="100000"/>
                    </a14:imgEffect>
                    <a14:imgEffect>
                      <a14:saturation sat="0"/>
                    </a14:imgEffect>
                  </a14:imgLayer>
                </a14:imgProps>
              </a:ext>
              <a:ext uri="{28A0092B-C50C-407E-A947-70E740481C1C}">
                <a14:useLocalDpi xmlns:a14="http://schemas.microsoft.com/office/drawing/2010/main" val="0"/>
              </a:ext>
            </a:extLst>
          </a:blip>
          <a:srcRect l="25625"/>
          <a:stretch/>
        </p:blipFill>
        <p:spPr>
          <a:xfrm flipH="1">
            <a:off x="8409235" y="725864"/>
            <a:ext cx="5014533" cy="6858000"/>
          </a:xfrm>
          <a:prstGeom prst="rect">
            <a:avLst/>
          </a:prstGeom>
        </p:spPr>
      </p:pic>
    </p:spTree>
    <p:extLst>
      <p:ext uri="{BB962C8B-B14F-4D97-AF65-F5344CB8AC3E}">
        <p14:creationId xmlns:p14="http://schemas.microsoft.com/office/powerpoint/2010/main" val="233080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ВНЕШНИЕ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2</a:t>
            </a:r>
          </a:p>
        </p:txBody>
      </p:sp>
      <p:sp>
        <p:nvSpPr>
          <p:cNvPr id="5" name="Скругленный прямоугольник 4"/>
          <p:cNvSpPr/>
          <p:nvPr/>
        </p:nvSpPr>
        <p:spPr>
          <a:xfrm>
            <a:off x="2601021" y="2098584"/>
            <a:ext cx="6033932" cy="880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414054"/>
                </a:solidFill>
                <a:latin typeface="Century Gothic" panose="020B0502020202020204" pitchFamily="34" charset="0"/>
                <a:cs typeface="Arial" panose="020B0604020202020204" pitchFamily="34" charset="0"/>
              </a:rPr>
              <a:t>160 УК РФ – присвоение или растрата (хищение чужого имущества, вверенного лицу)</a:t>
            </a:r>
            <a:endPar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endParaRPr>
          </a:p>
        </p:txBody>
      </p:sp>
      <p:sp>
        <p:nvSpPr>
          <p:cNvPr id="6" name="Скругленный прямоугольник 5"/>
          <p:cNvSpPr/>
          <p:nvPr/>
        </p:nvSpPr>
        <p:spPr>
          <a:xfrm>
            <a:off x="490194" y="3225521"/>
            <a:ext cx="8171485" cy="3386294"/>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Субъекту должно быть правомерно вверено имущество или деньги их собственником, а также полномочия для распоряжения ими</a:t>
            </a:r>
          </a:p>
          <a:p>
            <a:pPr lvl="0"/>
            <a:endParaRPr lang="ru-RU"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endParaRPr>
          </a:p>
          <a:p>
            <a:pPr lvl="0"/>
            <a:r>
              <a:rPr lang="ru-RU"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Признаки вверенного имущества: </a:t>
            </a:r>
          </a:p>
          <a:p>
            <a:pPr marL="285750" lvl="0" indent="-285750">
              <a:buFont typeface="Arial" panose="020B0604020202020204" pitchFamily="34" charset="0"/>
              <a:buChar char="•"/>
            </a:pPr>
            <a:r>
              <a:rPr lang="ru-RU" sz="16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чужое имущество находилось во владении или в ведении лица </a:t>
            </a:r>
          </a:p>
          <a:p>
            <a:pPr marL="285750" lvl="0" indent="-285750">
              <a:buFont typeface="Arial" panose="020B0604020202020204" pitchFamily="34" charset="0"/>
              <a:buChar char="•"/>
            </a:pPr>
            <a:r>
              <a:rPr lang="ru-RU" sz="16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чужое имущество перешло во владении или ведение лица правомерно</a:t>
            </a:r>
          </a:p>
          <a:p>
            <a:pPr marL="285750" lvl="0" indent="-285750">
              <a:buFont typeface="Arial" panose="020B0604020202020204" pitchFamily="34" charset="0"/>
              <a:buChar char="•"/>
            </a:pPr>
            <a:r>
              <a:rPr lang="ru-RU" sz="16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лицо по волеизъявлению собственника было наделено определенными полномочиями в отношении находящегося в его владении или ведении чужого имущества</a:t>
            </a: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82" b="99947" l="26341" r="100000"/>
                    </a14:imgEffect>
                    <a14:imgEffect>
                      <a14:saturation sat="0"/>
                    </a14:imgEffect>
                  </a14:imgLayer>
                </a14:imgProps>
              </a:ext>
              <a:ext uri="{28A0092B-C50C-407E-A947-70E740481C1C}">
                <a14:useLocalDpi xmlns:a14="http://schemas.microsoft.com/office/drawing/2010/main" val="0"/>
              </a:ext>
            </a:extLst>
          </a:blip>
          <a:srcRect l="25625"/>
          <a:stretch/>
        </p:blipFill>
        <p:spPr>
          <a:xfrm flipH="1">
            <a:off x="8409235" y="725864"/>
            <a:ext cx="5014533" cy="6858000"/>
          </a:xfrm>
          <a:prstGeom prst="rect">
            <a:avLst/>
          </a:prstGeom>
        </p:spPr>
      </p:pic>
    </p:spTree>
    <p:extLst>
      <p:ext uri="{BB962C8B-B14F-4D97-AF65-F5344CB8AC3E}">
        <p14:creationId xmlns:p14="http://schemas.microsoft.com/office/powerpoint/2010/main" val="128188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ВНЕШНИЕ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2</a:t>
            </a:r>
          </a:p>
        </p:txBody>
      </p:sp>
      <p:sp>
        <p:nvSpPr>
          <p:cNvPr id="5" name="Скругленный прямоугольник 4"/>
          <p:cNvSpPr/>
          <p:nvPr/>
        </p:nvSpPr>
        <p:spPr>
          <a:xfrm>
            <a:off x="2601021" y="2098584"/>
            <a:ext cx="6033932" cy="880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414054"/>
                </a:solidFill>
                <a:latin typeface="Century Gothic" panose="020B0502020202020204" pitchFamily="34" charset="0"/>
                <a:cs typeface="Arial" panose="020B0604020202020204" pitchFamily="34" charset="0"/>
              </a:rPr>
              <a:t>Финансирование терроризма</a:t>
            </a:r>
            <a:endPar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endParaRPr>
          </a:p>
        </p:txBody>
      </p:sp>
      <p:sp>
        <p:nvSpPr>
          <p:cNvPr id="6" name="Скругленный прямоугольник 5"/>
          <p:cNvSpPr/>
          <p:nvPr/>
        </p:nvSpPr>
        <p:spPr>
          <a:xfrm>
            <a:off x="490194" y="3225521"/>
            <a:ext cx="8171485" cy="3386294"/>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20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Преступные действия заключаются в фиктивном заключении договора лизинга (без намерения его исполнять)</a:t>
            </a:r>
          </a:p>
          <a:p>
            <a:pPr lvl="0"/>
            <a:endParaRPr lang="ru-RU" sz="20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endParaRPr>
          </a:p>
          <a:p>
            <a:pPr lvl="0"/>
            <a:r>
              <a:rPr lang="ru-RU" sz="2000" kern="100" dirty="0">
                <a:solidFill>
                  <a:prstClr val="white"/>
                </a:solidFill>
                <a:latin typeface="Century Gothic" panose="020B0502020202020204" pitchFamily="34" charset="0"/>
                <a:ea typeface="Calibri" panose="020F0502020204030204" pitchFamily="34" charset="0"/>
                <a:cs typeface="Times New Roman" panose="02020603050405020304" pitchFamily="18" charset="0"/>
              </a:rPr>
              <a:t>Риск характеризуется передачей предмета лизинга первоначальным лизингополучателем третьему лицу, который может использовать данный предмет лизинга в террористической деятельности</a:t>
            </a: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82" b="99947" l="26341" r="100000"/>
                    </a14:imgEffect>
                    <a14:imgEffect>
                      <a14:saturation sat="0"/>
                    </a14:imgEffect>
                  </a14:imgLayer>
                </a14:imgProps>
              </a:ext>
              <a:ext uri="{28A0092B-C50C-407E-A947-70E740481C1C}">
                <a14:useLocalDpi xmlns:a14="http://schemas.microsoft.com/office/drawing/2010/main" val="0"/>
              </a:ext>
            </a:extLst>
          </a:blip>
          <a:srcRect l="25625"/>
          <a:stretch/>
        </p:blipFill>
        <p:spPr>
          <a:xfrm flipH="1">
            <a:off x="8409235" y="725864"/>
            <a:ext cx="5014533" cy="6858000"/>
          </a:xfrm>
          <a:prstGeom prst="rect">
            <a:avLst/>
          </a:prstGeom>
        </p:spPr>
      </p:pic>
    </p:spTree>
    <p:extLst>
      <p:ext uri="{BB962C8B-B14F-4D97-AF65-F5344CB8AC3E}">
        <p14:creationId xmlns:p14="http://schemas.microsoft.com/office/powerpoint/2010/main" val="121679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3092390" y="1633596"/>
            <a:ext cx="9120631" cy="120032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ТЕХНОЛОГИЯ ЗАЩИТЫ ЗАКОННЫХ ИНТЕРЕСОВ ЛИЗИНГОВОЙ ОТРАСЛИ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Полилиния 25"/>
          <p:cNvSpPr/>
          <p:nvPr/>
        </p:nvSpPr>
        <p:spPr>
          <a:xfrm>
            <a:off x="-101600" y="3478924"/>
            <a:ext cx="12314621" cy="2040943"/>
          </a:xfrm>
          <a:custGeom>
            <a:avLst/>
            <a:gdLst>
              <a:gd name="connsiteX0" fmla="*/ 0 w 18240703"/>
              <a:gd name="connsiteY0" fmla="*/ 4020217 h 4054652"/>
              <a:gd name="connsiteX1" fmla="*/ 6038193 w 18240703"/>
              <a:gd name="connsiteY1" fmla="*/ 10 h 4054652"/>
              <a:gd name="connsiteX2" fmla="*/ 11902965 w 18240703"/>
              <a:gd name="connsiteY2" fmla="*/ 4051748 h 4054652"/>
              <a:gd name="connsiteX3" fmla="*/ 18240703 w 18240703"/>
              <a:gd name="connsiteY3" fmla="*/ 709458 h 4054652"/>
            </a:gdLst>
            <a:ahLst/>
            <a:cxnLst>
              <a:cxn ang="0">
                <a:pos x="connsiteX0" y="connsiteY0"/>
              </a:cxn>
              <a:cxn ang="0">
                <a:pos x="connsiteX1" y="connsiteY1"/>
              </a:cxn>
              <a:cxn ang="0">
                <a:pos x="connsiteX2" y="connsiteY2"/>
              </a:cxn>
              <a:cxn ang="0">
                <a:pos x="connsiteX3" y="connsiteY3"/>
              </a:cxn>
            </a:cxnLst>
            <a:rect l="l" t="t" r="r" b="b"/>
            <a:pathLst>
              <a:path w="18240703" h="4054652">
                <a:moveTo>
                  <a:pt x="0" y="4020217"/>
                </a:moveTo>
                <a:cubicBezTo>
                  <a:pt x="2027183" y="2007486"/>
                  <a:pt x="4054366" y="-5245"/>
                  <a:pt x="6038193" y="10"/>
                </a:cubicBezTo>
                <a:cubicBezTo>
                  <a:pt x="8022021" y="5265"/>
                  <a:pt x="9869213" y="3933507"/>
                  <a:pt x="11902965" y="4051748"/>
                </a:cubicBezTo>
                <a:cubicBezTo>
                  <a:pt x="13936717" y="4169989"/>
                  <a:pt x="17389365" y="638513"/>
                  <a:pt x="18240703" y="709458"/>
                </a:cubicBezTo>
              </a:path>
            </a:pathLst>
          </a:custGeom>
          <a:noFill/>
          <a:ln w="571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Рисунок 4"/>
          <p:cNvPicPr>
            <a:picLocks noChangeAspect="1"/>
          </p:cNvPicPr>
          <p:nvPr/>
        </p:nvPicPr>
        <p:blipFill rotWithShape="1">
          <a:blip r:embed="rId2">
            <a:extLst>
              <a:ext uri="{BEBA8EAE-BF5A-486C-A8C5-ECC9F3942E4B}">
                <a14:imgProps xmlns:a14="http://schemas.microsoft.com/office/drawing/2010/main">
                  <a14:imgLayer r:embed="rId3">
                    <a14:imgEffect>
                      <a14:backgroundRemoval t="2362" b="100000" l="37708" r="98912">
                        <a14:foregroundMark x1="41485" y1="68241" x2="41485" y2="68241"/>
                        <a14:foregroundMark x1="45391" y1="59449" x2="45391" y2="59449"/>
                        <a14:foregroundMark x1="48912" y1="48556" x2="48912" y2="48556"/>
                        <a14:foregroundMark x1="52561" y1="39370" x2="52561" y2="39370"/>
                        <a14:foregroundMark x1="48079" y1="60630" x2="48079" y2="60630"/>
                        <a14:foregroundMark x1="38028" y1="61024" x2="38028" y2="61024"/>
                        <a14:foregroundMark x1="38028" y1="57743" x2="38028" y2="57743"/>
                        <a14:foregroundMark x1="51536" y1="42388" x2="51536" y2="42388"/>
                      </a14:backgroundRemoval>
                    </a14:imgEffect>
                    <a14:imgEffect>
                      <a14:saturation sat="0"/>
                    </a14:imgEffect>
                  </a14:imgLayer>
                </a14:imgProps>
              </a:ext>
              <a:ext uri="{28A0092B-C50C-407E-A947-70E740481C1C}">
                <a14:useLocalDpi xmlns:a14="http://schemas.microsoft.com/office/drawing/2010/main" val="0"/>
              </a:ext>
            </a:extLst>
          </a:blip>
          <a:srcRect l="37396"/>
          <a:stretch/>
        </p:blipFill>
        <p:spPr>
          <a:xfrm rot="302162" flipH="1">
            <a:off x="6105952" y="2965960"/>
            <a:ext cx="6296967" cy="4906850"/>
          </a:xfrm>
          <a:prstGeom prst="rect">
            <a:avLst/>
          </a:prstGeom>
        </p:spPr>
      </p:pic>
    </p:spTree>
    <p:extLst>
      <p:ext uri="{BB962C8B-B14F-4D97-AF65-F5344CB8AC3E}">
        <p14:creationId xmlns:p14="http://schemas.microsoft.com/office/powerpoint/2010/main" val="204632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nodeType="click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1+ppt_w/2"/>
                                          </p:val>
                                        </p:tav>
                                      </p:tavLst>
                                    </p:anim>
                                    <p:anim calcmode="lin" valueType="num">
                                      <p:cBhvr additive="base">
                                        <p:cTn id="21" dur="500"/>
                                        <p:tgtEl>
                                          <p:spTgt spid="5"/>
                                        </p:tgtEl>
                                        <p:attrNameLst>
                                          <p:attrName>ppt_y</p:attrName>
                                        </p:attrNameLst>
                                      </p:cBhvr>
                                      <p:tavLst>
                                        <p:tav tm="0">
                                          <p:val>
                                            <p:strVal val="ppt_y"/>
                                          </p:val>
                                        </p:tav>
                                        <p:tav tm="100000">
                                          <p:val>
                                            <p:strVal val="ppt_y"/>
                                          </p:val>
                                        </p:tav>
                                      </p:tavLst>
                                    </p:anim>
                                    <p:set>
                                      <p:cBhvr>
                                        <p:cTn id="22" dur="1" fill="hold">
                                          <p:stCondLst>
                                            <p:cond delay="499"/>
                                          </p:stCondLst>
                                        </p:cTn>
                                        <p:tgtEl>
                                          <p:spTgt spid="5"/>
                                        </p:tgtEl>
                                        <p:attrNameLst>
                                          <p:attrName>style.visibility</p:attrName>
                                        </p:attrNameLst>
                                      </p:cBhvr>
                                      <p:to>
                                        <p:strVal val="hidden"/>
                                      </p:to>
                                    </p:set>
                                  </p:childTnLst>
                                </p:cTn>
                              </p:par>
                              <p:par>
                                <p:cTn id="23" presetID="2" presetClass="exit" presetSubtype="2" fill="hold" grpId="1" nodeType="with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1+ppt_w/2"/>
                                          </p:val>
                                        </p:tav>
                                      </p:tavLst>
                                    </p:anim>
                                    <p:anim calcmode="lin" valueType="num">
                                      <p:cBhvr additive="base">
                                        <p:cTn id="25" dur="500"/>
                                        <p:tgtEl>
                                          <p:spTgt spid="4"/>
                                        </p:tgtEl>
                                        <p:attrNameLst>
                                          <p:attrName>ppt_y</p:attrName>
                                        </p:attrNameLst>
                                      </p:cBhvr>
                                      <p:tavLst>
                                        <p:tav tm="0">
                                          <p:val>
                                            <p:strVal val="ppt_y"/>
                                          </p:val>
                                        </p:tav>
                                        <p:tav tm="100000">
                                          <p:val>
                                            <p:strVal val="ppt_y"/>
                                          </p:val>
                                        </p:tav>
                                      </p:tavLst>
                                    </p:anim>
                                    <p:set>
                                      <p:cBhvr>
                                        <p:cTn id="26" dur="1" fill="hold">
                                          <p:stCondLst>
                                            <p:cond delay="499"/>
                                          </p:stCondLst>
                                        </p:cTn>
                                        <p:tgtEl>
                                          <p:spTgt spid="4"/>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26"/>
                                        </p:tgtEl>
                                        <p:attrNameLst>
                                          <p:attrName>ppt_x</p:attrName>
                                        </p:attrNameLst>
                                      </p:cBhvr>
                                      <p:tavLst>
                                        <p:tav tm="0">
                                          <p:val>
                                            <p:strVal val="ppt_x"/>
                                          </p:val>
                                        </p:tav>
                                        <p:tav tm="100000">
                                          <p:val>
                                            <p:strVal val="ppt_x"/>
                                          </p:val>
                                        </p:tav>
                                      </p:tavLst>
                                    </p:anim>
                                    <p:anim calcmode="lin" valueType="num">
                                      <p:cBhvr additive="base">
                                        <p:cTn id="29" dur="500"/>
                                        <p:tgtEl>
                                          <p:spTgt spid="26"/>
                                        </p:tgtEl>
                                        <p:attrNameLst>
                                          <p:attrName>ppt_y</p:attrName>
                                        </p:attrNameLst>
                                      </p:cBhvr>
                                      <p:tavLst>
                                        <p:tav tm="0">
                                          <p:val>
                                            <p:strVal val="ppt_y"/>
                                          </p:val>
                                        </p:tav>
                                        <p:tav tm="100000">
                                          <p:val>
                                            <p:strVal val="1+ppt_h/2"/>
                                          </p:val>
                                        </p:tav>
                                      </p:tavLst>
                                    </p:anim>
                                    <p:set>
                                      <p:cBhvr>
                                        <p:cTn id="3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6" grpId="0" animBg="1"/>
      <p:bldP spid="2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100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9" name="Шестиугольник 8"/>
          <p:cNvSpPr/>
          <p:nvPr/>
        </p:nvSpPr>
        <p:spPr>
          <a:xfrm rot="5400000">
            <a:off x="1242254" y="2892378"/>
            <a:ext cx="3713092" cy="3454400"/>
          </a:xfrm>
          <a:prstGeom prst="hexagon">
            <a:avLst>
              <a:gd name="adj" fmla="val 25000"/>
              <a:gd name="vf" fmla="val 115470"/>
            </a:avLst>
          </a:prstGeom>
          <a:solidFill>
            <a:srgbClr val="FFFFFF">
              <a:alpha val="19000"/>
            </a:srgbClr>
          </a:solidFill>
          <a:ln w="57150">
            <a:solidFill>
              <a:srgbClr val="FFFFFF"/>
            </a:solidFill>
          </a:ln>
        </p:spPr>
        <p:style>
          <a:lnRef idx="2">
            <a:scrgbClr r="0" g="0" b="0"/>
          </a:lnRef>
          <a:fillRef idx="1">
            <a:schemeClr val="accent4">
              <a:shade val="50000"/>
              <a:hueOff val="-157076"/>
              <a:satOff val="-4753"/>
              <a:lumOff val="31209"/>
              <a:alphaOff val="0"/>
            </a:schemeClr>
          </a:fillRef>
          <a:effectRef idx="0">
            <a:schemeClr val="accent4">
              <a:shade val="50000"/>
              <a:hueOff val="-157076"/>
              <a:satOff val="-4753"/>
              <a:lumOff val="31209"/>
              <a:alphaOff val="0"/>
            </a:schemeClr>
          </a:effectRef>
          <a:fontRef idx="minor">
            <a:schemeClr val="lt1"/>
          </a:fontRef>
        </p:style>
      </p:sp>
      <p:sp>
        <p:nvSpPr>
          <p:cNvPr id="17" name="Шестиугольник 16"/>
          <p:cNvSpPr/>
          <p:nvPr/>
        </p:nvSpPr>
        <p:spPr>
          <a:xfrm rot="5400000">
            <a:off x="5306254" y="-1470854"/>
            <a:ext cx="3713092" cy="3454400"/>
          </a:xfrm>
          <a:prstGeom prst="hexagon">
            <a:avLst>
              <a:gd name="adj" fmla="val 25000"/>
              <a:gd name="vf" fmla="val 115470"/>
            </a:avLst>
          </a:prstGeom>
          <a:noFill/>
          <a:ln w="57150">
            <a:solidFill>
              <a:srgbClr val="FFFFFF">
                <a:alpha val="26000"/>
              </a:srgbClr>
            </a:solidFill>
          </a:ln>
        </p:spPr>
        <p:style>
          <a:lnRef idx="2">
            <a:scrgbClr r="0" g="0" b="0"/>
          </a:lnRef>
          <a:fillRef idx="1">
            <a:schemeClr val="accent4">
              <a:shade val="50000"/>
              <a:hueOff val="-157076"/>
              <a:satOff val="-4753"/>
              <a:lumOff val="31209"/>
              <a:alphaOff val="0"/>
            </a:schemeClr>
          </a:fillRef>
          <a:effectRef idx="0">
            <a:schemeClr val="accent4">
              <a:shade val="50000"/>
              <a:hueOff val="-157076"/>
              <a:satOff val="-4753"/>
              <a:lumOff val="31209"/>
              <a:alphaOff val="0"/>
            </a:schemeClr>
          </a:effectRef>
          <a:fontRef idx="minor">
            <a:schemeClr val="lt1"/>
          </a:fontRef>
        </p:style>
      </p:sp>
      <p:sp>
        <p:nvSpPr>
          <p:cNvPr id="11" name="Шестиугольник 10"/>
          <p:cNvSpPr/>
          <p:nvPr/>
        </p:nvSpPr>
        <p:spPr>
          <a:xfrm rot="5400000">
            <a:off x="8760654" y="4218746"/>
            <a:ext cx="3713092" cy="3454400"/>
          </a:xfrm>
          <a:prstGeom prst="hexagon">
            <a:avLst>
              <a:gd name="adj" fmla="val 25000"/>
              <a:gd name="vf" fmla="val 115470"/>
            </a:avLst>
          </a:prstGeom>
          <a:noFill/>
          <a:ln w="57150">
            <a:solidFill>
              <a:srgbClr val="FFFFFF">
                <a:alpha val="26000"/>
              </a:srgbClr>
            </a:solidFill>
          </a:ln>
        </p:spPr>
        <p:style>
          <a:lnRef idx="2">
            <a:scrgbClr r="0" g="0" b="0"/>
          </a:lnRef>
          <a:fillRef idx="1">
            <a:schemeClr val="accent4">
              <a:shade val="50000"/>
              <a:hueOff val="-157076"/>
              <a:satOff val="-4753"/>
              <a:lumOff val="31209"/>
              <a:alphaOff val="0"/>
            </a:schemeClr>
          </a:fillRef>
          <a:effectRef idx="0">
            <a:schemeClr val="accent4">
              <a:shade val="50000"/>
              <a:hueOff val="-157076"/>
              <a:satOff val="-4753"/>
              <a:lumOff val="31209"/>
              <a:alphaOff val="0"/>
            </a:schemeClr>
          </a:effectRef>
          <a:fontRef idx="minor">
            <a:schemeClr val="lt1"/>
          </a:fontRef>
        </p:style>
      </p:sp>
      <p:sp>
        <p:nvSpPr>
          <p:cNvPr id="15" name="Шестиугольник 14"/>
          <p:cNvSpPr/>
          <p:nvPr/>
        </p:nvSpPr>
        <p:spPr>
          <a:xfrm rot="5400000">
            <a:off x="7033454" y="1373946"/>
            <a:ext cx="3713092" cy="3454400"/>
          </a:xfrm>
          <a:prstGeom prst="hexagon">
            <a:avLst>
              <a:gd name="adj" fmla="val 25000"/>
              <a:gd name="vf" fmla="val 115470"/>
            </a:avLst>
          </a:prstGeom>
          <a:noFill/>
          <a:ln w="57150">
            <a:solidFill>
              <a:srgbClr val="FFFFFF">
                <a:alpha val="26000"/>
              </a:srgbClr>
            </a:solidFill>
          </a:ln>
        </p:spPr>
        <p:style>
          <a:lnRef idx="2">
            <a:scrgbClr r="0" g="0" b="0"/>
          </a:lnRef>
          <a:fillRef idx="1">
            <a:schemeClr val="accent4">
              <a:shade val="50000"/>
              <a:hueOff val="-157076"/>
              <a:satOff val="-4753"/>
              <a:lumOff val="31209"/>
              <a:alphaOff val="0"/>
            </a:schemeClr>
          </a:fillRef>
          <a:effectRef idx="0">
            <a:schemeClr val="accent4">
              <a:shade val="50000"/>
              <a:hueOff val="-157076"/>
              <a:satOff val="-4753"/>
              <a:lumOff val="31209"/>
              <a:alphaOff val="0"/>
            </a:schemeClr>
          </a:effectRef>
          <a:fontRef idx="minor">
            <a:schemeClr val="lt1"/>
          </a:fontRef>
        </p:style>
      </p:sp>
      <p:sp>
        <p:nvSpPr>
          <p:cNvPr id="13" name="object 13"/>
          <p:cNvSpPr txBox="1">
            <a:spLocks noGrp="1"/>
          </p:cNvSpPr>
          <p:nvPr>
            <p:ph type="title"/>
          </p:nvPr>
        </p:nvSpPr>
        <p:spPr>
          <a:xfrm>
            <a:off x="1371600" y="1397000"/>
            <a:ext cx="4351283" cy="1034728"/>
          </a:xfrm>
          <a:prstGeom prst="rect">
            <a:avLst/>
          </a:prstGeom>
        </p:spPr>
        <p:txBody>
          <a:bodyPr vert="horz" wrap="square" lIns="0" tIns="8467" rIns="0" bIns="0" rtlCol="0">
            <a:spAutoFit/>
          </a:bodyPr>
          <a:lstStyle/>
          <a:p>
            <a:pPr marL="8467">
              <a:spcBef>
                <a:spcPts val="67"/>
              </a:spcBef>
            </a:pPr>
            <a:r>
              <a:rPr lang="ru-RU" sz="3334" spc="-37" dirty="0">
                <a:solidFill>
                  <a:srgbClr val="FFFFFF"/>
                </a:solidFill>
                <a:latin typeface="Century Gothic" panose="020B0502020202020204" pitchFamily="34" charset="0"/>
              </a:rPr>
              <a:t>ЧТО</a:t>
            </a:r>
            <a:r>
              <a:rPr lang="ru-RU" sz="3334" spc="-7" dirty="0">
                <a:solidFill>
                  <a:srgbClr val="FFFFFF"/>
                </a:solidFill>
                <a:latin typeface="Century Gothic" panose="020B0502020202020204" pitchFamily="34" charset="0"/>
              </a:rPr>
              <a:t> </a:t>
            </a:r>
            <a:r>
              <a:rPr lang="ru-RU" sz="3334" spc="169" dirty="0">
                <a:solidFill>
                  <a:srgbClr val="FFFFFF"/>
                </a:solidFill>
                <a:latin typeface="Century Gothic" panose="020B0502020202020204" pitchFamily="34" charset="0"/>
              </a:rPr>
              <a:t>ТАКОЕ</a:t>
            </a:r>
            <a:r>
              <a:rPr lang="ru-RU" sz="3334" spc="-7" dirty="0">
                <a:solidFill>
                  <a:srgbClr val="FFFFFF"/>
                </a:solidFill>
                <a:latin typeface="Century Gothic" panose="020B0502020202020204" pitchFamily="34" charset="0"/>
              </a:rPr>
              <a:t> </a:t>
            </a:r>
            <a:r>
              <a:rPr lang="ru-RU" sz="3334" spc="63" dirty="0">
                <a:solidFill>
                  <a:srgbClr val="FFFFFF"/>
                </a:solidFill>
                <a:latin typeface="Century Gothic" panose="020B0502020202020204" pitchFamily="34" charset="0"/>
              </a:rPr>
              <a:t>«КОМПЛАЕНС»?</a:t>
            </a:r>
            <a:endParaRPr lang="ru-RU" sz="3334" dirty="0">
              <a:solidFill>
                <a:srgbClr val="FFFFFF"/>
              </a:solidFill>
              <a:latin typeface="Century Gothic" panose="020B0502020202020204" pitchFamily="34" charset="0"/>
            </a:endParaRPr>
          </a:p>
        </p:txBody>
      </p:sp>
      <p:graphicFrame>
        <p:nvGraphicFramePr>
          <p:cNvPr id="3" name="Схема 2"/>
          <p:cNvGraphicFramePr/>
          <p:nvPr/>
        </p:nvGraphicFramePr>
        <p:xfrm>
          <a:off x="2870200" y="380124"/>
          <a:ext cx="120396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562100" y="3632200"/>
            <a:ext cx="3073400" cy="1877052"/>
          </a:xfrm>
          <a:prstGeom prst="rect">
            <a:avLst/>
          </a:prstGeom>
          <a:noFill/>
        </p:spPr>
        <p:txBody>
          <a:bodyPr wrap="square" rtlCol="0">
            <a:spAutoFit/>
          </a:bodyPr>
          <a:lstStyle/>
          <a:p>
            <a:pPr algn="ctr" defTabSz="609630"/>
            <a:r>
              <a:rPr lang="ru-RU" sz="1933" dirty="0">
                <a:solidFill>
                  <a:prstClr val="white"/>
                </a:solidFill>
                <a:latin typeface="Century Gothic" panose="020B0502020202020204" pitchFamily="34" charset="0"/>
              </a:rPr>
              <a:t>с англ. языка – согласие, повиновение, действие в соответствии с указанием, соответствие</a:t>
            </a:r>
          </a:p>
        </p:txBody>
      </p:sp>
    </p:spTree>
    <p:extLst>
      <p:ext uri="{BB962C8B-B14F-4D97-AF65-F5344CB8AC3E}">
        <p14:creationId xmlns:p14="http://schemas.microsoft.com/office/powerpoint/2010/main" val="175177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184400" y="584201"/>
            <a:ext cx="9753600" cy="646331"/>
          </a:xfrm>
          <a:prstGeom prst="rect">
            <a:avLst/>
          </a:prstGeom>
          <a:noFill/>
        </p:spPr>
        <p:txBody>
          <a:bodyPr wrap="square" rtlCol="0">
            <a:spAutoFit/>
          </a:bodyPr>
          <a:lstStyle/>
          <a:p>
            <a:pPr defTabSz="609630">
              <a:defRPr/>
            </a:pPr>
            <a:r>
              <a:rPr lang="ru-RU" sz="3600" dirty="0">
                <a:solidFill>
                  <a:prstClr val="white"/>
                </a:solidFill>
                <a:latin typeface="Century Gothic"/>
              </a:rPr>
              <a:t>ПОЧЕМУ НУЖНО ВНЕДРЯТЬ КОМПЛАЕНС</a:t>
            </a:r>
          </a:p>
        </p:txBody>
      </p:sp>
      <p:sp>
        <p:nvSpPr>
          <p:cNvPr id="6" name="Скругленный прямоугольник 5"/>
          <p:cNvSpPr/>
          <p:nvPr/>
        </p:nvSpPr>
        <p:spPr>
          <a:xfrm>
            <a:off x="5633295" y="1724395"/>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Выявление «слабых мест» в организации</a:t>
            </a:r>
          </a:p>
        </p:txBody>
      </p:sp>
      <p:sp>
        <p:nvSpPr>
          <p:cNvPr id="7" name="Скругленный прямоугольник 6"/>
          <p:cNvSpPr/>
          <p:nvPr/>
        </p:nvSpPr>
        <p:spPr>
          <a:xfrm>
            <a:off x="5334001" y="3022600"/>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Предотвращение нарушений</a:t>
            </a:r>
          </a:p>
        </p:txBody>
      </p:sp>
      <p:sp>
        <p:nvSpPr>
          <p:cNvPr id="8" name="Скругленный прямоугольник 7"/>
          <p:cNvSpPr/>
          <p:nvPr/>
        </p:nvSpPr>
        <p:spPr>
          <a:xfrm>
            <a:off x="5080001" y="4286161"/>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Снижение уровня финансовых потерь</a:t>
            </a:r>
          </a:p>
        </p:txBody>
      </p:sp>
      <p:sp>
        <p:nvSpPr>
          <p:cNvPr id="9" name="Скругленный прямоугольник 8"/>
          <p:cNvSpPr/>
          <p:nvPr/>
        </p:nvSpPr>
        <p:spPr>
          <a:xfrm>
            <a:off x="4876801" y="5605911"/>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Повышение уровня корпоративной культуры</a:t>
            </a:r>
          </a:p>
        </p:txBody>
      </p:sp>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backgroundRemoval t="4685" b="89960" l="9959" r="89938">
                        <a14:backgroundMark x1="59959" y1="63855" x2="59959" y2="638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2184400" y="1711257"/>
            <a:ext cx="8031035" cy="6223219"/>
          </a:xfrm>
          <a:prstGeom prst="rect">
            <a:avLst/>
          </a:prstGeom>
        </p:spPr>
      </p:pic>
    </p:spTree>
    <p:extLst>
      <p:ext uri="{BB962C8B-B14F-4D97-AF65-F5344CB8AC3E}">
        <p14:creationId xmlns:p14="http://schemas.microsoft.com/office/powerpoint/2010/main" val="377055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184400" y="584201"/>
            <a:ext cx="9753600" cy="646331"/>
          </a:xfrm>
          <a:prstGeom prst="rect">
            <a:avLst/>
          </a:prstGeom>
          <a:noFill/>
        </p:spPr>
        <p:txBody>
          <a:bodyPr wrap="square" rtlCol="0">
            <a:spAutoFit/>
          </a:bodyPr>
          <a:lstStyle/>
          <a:p>
            <a:pPr defTabSz="609630">
              <a:defRPr/>
            </a:pPr>
            <a:r>
              <a:rPr lang="ru-RU" sz="3600" dirty="0">
                <a:solidFill>
                  <a:prstClr val="white"/>
                </a:solidFill>
                <a:latin typeface="Century Gothic"/>
              </a:rPr>
              <a:t>ВИДЫ КОМПЛАЕНСА</a:t>
            </a:r>
          </a:p>
        </p:txBody>
      </p:sp>
      <p:graphicFrame>
        <p:nvGraphicFramePr>
          <p:cNvPr id="5" name="Схема 4"/>
          <p:cNvGraphicFramePr/>
          <p:nvPr/>
        </p:nvGraphicFramePr>
        <p:xfrm>
          <a:off x="762000" y="2006600"/>
          <a:ext cx="4978400" cy="397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Схема 5"/>
          <p:cNvGraphicFramePr/>
          <p:nvPr/>
        </p:nvGraphicFramePr>
        <p:xfrm>
          <a:off x="6400800" y="2006600"/>
          <a:ext cx="4978400" cy="39793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96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Graphic spid="6"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71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590801" y="1346201"/>
            <a:ext cx="8741103" cy="646331"/>
          </a:xfrm>
          <a:prstGeom prst="rect">
            <a:avLst/>
          </a:prstGeom>
          <a:noFill/>
        </p:spPr>
        <p:txBody>
          <a:bodyPr wrap="square" rtlCol="0">
            <a:spAutoFit/>
          </a:bodyPr>
          <a:lstStyle/>
          <a:p>
            <a:pPr defTabSz="609630">
              <a:defRPr/>
            </a:pPr>
            <a:r>
              <a:rPr lang="ru-RU" sz="3600" dirty="0">
                <a:solidFill>
                  <a:prstClr val="white"/>
                </a:solidFill>
                <a:latin typeface="Century Gothic"/>
              </a:rPr>
              <a:t>УГОЛОВНО-ПРАВОВОЙ КОМПЛАЕНС</a:t>
            </a:r>
          </a:p>
        </p:txBody>
      </p:sp>
      <p:pic>
        <p:nvPicPr>
          <p:cNvPr id="7" name="Рисунок 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8822" r="17688" b="38937"/>
          <a:stretch/>
        </p:blipFill>
        <p:spPr>
          <a:xfrm rot="5715719">
            <a:off x="-2537433" y="2085740"/>
            <a:ext cx="7119299" cy="2620839"/>
          </a:xfrm>
          <a:prstGeom prst="rect">
            <a:avLst/>
          </a:prstGeom>
        </p:spPr>
      </p:pic>
    </p:spTree>
    <p:extLst>
      <p:ext uri="{BB962C8B-B14F-4D97-AF65-F5344CB8AC3E}">
        <p14:creationId xmlns:p14="http://schemas.microsoft.com/office/powerpoint/2010/main" val="377919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3000">
              <a:srgbClr val="B53375">
                <a:lumMod val="100000"/>
              </a:srgbClr>
            </a:gs>
            <a:gs pos="98000">
              <a:srgbClr val="414054"/>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184400" y="584201"/>
            <a:ext cx="9753600" cy="646331"/>
          </a:xfrm>
          <a:prstGeom prst="rect">
            <a:avLst/>
          </a:prstGeom>
          <a:noFill/>
        </p:spPr>
        <p:txBody>
          <a:bodyPr wrap="square" rtlCol="0">
            <a:spAutoFit/>
          </a:bodyPr>
          <a:lstStyle/>
          <a:p>
            <a:pPr defTabSz="609630">
              <a:defRPr/>
            </a:pPr>
            <a:r>
              <a:rPr lang="ru-RU" sz="3600" dirty="0">
                <a:solidFill>
                  <a:prstClr val="white"/>
                </a:solidFill>
                <a:latin typeface="Century Gothic"/>
              </a:rPr>
              <a:t>СОДЕРЖАНИЕ КОМПЛАЕНСА</a:t>
            </a:r>
          </a:p>
        </p:txBody>
      </p:sp>
      <p:sp>
        <p:nvSpPr>
          <p:cNvPr id="10" name="Полилиния 9"/>
          <p:cNvSpPr/>
          <p:nvPr/>
        </p:nvSpPr>
        <p:spPr>
          <a:xfrm>
            <a:off x="1" y="-127000"/>
            <a:ext cx="12085175" cy="6807200"/>
          </a:xfrm>
          <a:custGeom>
            <a:avLst/>
            <a:gdLst>
              <a:gd name="connsiteX0" fmla="*/ 0 w 16695683"/>
              <a:gd name="connsiteY0" fmla="*/ 0 h 7078717"/>
              <a:gd name="connsiteX1" fmla="*/ 3168869 w 16695683"/>
              <a:gd name="connsiteY1" fmla="*/ 3184634 h 7078717"/>
              <a:gd name="connsiteX2" fmla="*/ 8497614 w 16695683"/>
              <a:gd name="connsiteY2" fmla="*/ 3941379 h 7078717"/>
              <a:gd name="connsiteX3" fmla="*/ 13432221 w 16695683"/>
              <a:gd name="connsiteY3" fmla="*/ 3815255 h 7078717"/>
              <a:gd name="connsiteX4" fmla="*/ 16695683 w 16695683"/>
              <a:gd name="connsiteY4" fmla="*/ 7078717 h 7078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5683" h="7078717">
                <a:moveTo>
                  <a:pt x="0" y="0"/>
                </a:moveTo>
                <a:cubicBezTo>
                  <a:pt x="876300" y="1263869"/>
                  <a:pt x="1752600" y="2527738"/>
                  <a:pt x="3168869" y="3184634"/>
                </a:cubicBezTo>
                <a:cubicBezTo>
                  <a:pt x="4585138" y="3841530"/>
                  <a:pt x="6787055" y="3836276"/>
                  <a:pt x="8497614" y="3941379"/>
                </a:cubicBezTo>
                <a:cubicBezTo>
                  <a:pt x="10208173" y="4046482"/>
                  <a:pt x="12065876" y="3292365"/>
                  <a:pt x="13432221" y="3815255"/>
                </a:cubicBezTo>
                <a:cubicBezTo>
                  <a:pt x="14798566" y="4338145"/>
                  <a:pt x="15807559" y="6385034"/>
                  <a:pt x="16695683" y="7078717"/>
                </a:cubicBezTo>
              </a:path>
            </a:pathLst>
          </a:custGeom>
          <a:noFill/>
          <a:ln w="5715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sp>
        <p:nvSpPr>
          <p:cNvPr id="6" name="Скругленный прямоугольник 5"/>
          <p:cNvSpPr/>
          <p:nvPr/>
        </p:nvSpPr>
        <p:spPr>
          <a:xfrm>
            <a:off x="5633295" y="1724395"/>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Выявление рисков </a:t>
            </a:r>
          </a:p>
        </p:txBody>
      </p:sp>
      <p:sp>
        <p:nvSpPr>
          <p:cNvPr id="7" name="Скругленный прямоугольник 6"/>
          <p:cNvSpPr/>
          <p:nvPr/>
        </p:nvSpPr>
        <p:spPr>
          <a:xfrm>
            <a:off x="5334001" y="3022600"/>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Оценка рисков</a:t>
            </a:r>
          </a:p>
        </p:txBody>
      </p:sp>
      <p:sp>
        <p:nvSpPr>
          <p:cNvPr id="8" name="Скругленный прямоугольник 7"/>
          <p:cNvSpPr/>
          <p:nvPr/>
        </p:nvSpPr>
        <p:spPr>
          <a:xfrm>
            <a:off x="5080001" y="4286161"/>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Управление рисками</a:t>
            </a:r>
          </a:p>
        </p:txBody>
      </p:sp>
      <p:sp>
        <p:nvSpPr>
          <p:cNvPr id="9" name="Скругленный прямоугольник 8"/>
          <p:cNvSpPr/>
          <p:nvPr/>
        </p:nvSpPr>
        <p:spPr>
          <a:xfrm>
            <a:off x="4876801" y="5605911"/>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Предупреждение рисков</a:t>
            </a:r>
          </a:p>
        </p:txBody>
      </p:sp>
      <p:pic>
        <p:nvPicPr>
          <p:cNvPr id="3" name="Рисунок 2"/>
          <p:cNvPicPr>
            <a:picLocks noChangeAspect="1"/>
          </p:cNvPicPr>
          <p:nvPr/>
        </p:nvPicPr>
        <p:blipFill>
          <a:blip r:embed="rId2">
            <a:grayscl/>
            <a:extLst>
              <a:ext uri="{BEBA8EAE-BF5A-486C-A8C5-ECC9F3942E4B}">
                <a14:imgProps xmlns:a14="http://schemas.microsoft.com/office/drawing/2010/main">
                  <a14:imgLayer r:embed="rId3">
                    <a14:imgEffect>
                      <a14:backgroundRemoval t="0" b="100000" l="0" r="94250">
                        <a14:backgroundMark x1="56917" y1="91625" x2="56917" y2="91625"/>
                        <a14:backgroundMark x1="21167" y1="89750" x2="21167" y2="89750"/>
                        <a14:backgroundMark x1="43333" y1="87000" x2="43333" y2="87000"/>
                        <a14:backgroundMark x1="60000" y1="85875" x2="60000" y2="85875"/>
                        <a14:backgroundMark x1="60667" y1="89750" x2="60667" y2="89750"/>
                        <a14:backgroundMark x1="60750" y1="97000" x2="60750" y2="97000"/>
                        <a14:backgroundMark x1="57083" y1="95625" x2="57083" y2="95625"/>
                        <a14:backgroundMark x1="50667" y1="94750" x2="50667" y2="94750"/>
                        <a14:backgroundMark x1="49083" y1="89125" x2="49083" y2="89125"/>
                        <a14:backgroundMark x1="40500" y1="83500" x2="40500" y2="83500"/>
                        <a14:backgroundMark x1="39750" y1="82375" x2="39750" y2="82375"/>
                      </a14:backgroundRemoval>
                    </a14:imgEffect>
                  </a14:imgLayer>
                </a14:imgProps>
              </a:ext>
              <a:ext uri="{28A0092B-C50C-407E-A947-70E740481C1C}">
                <a14:useLocalDpi xmlns:a14="http://schemas.microsoft.com/office/drawing/2010/main" val="0"/>
              </a:ext>
            </a:extLst>
          </a:blip>
          <a:stretch>
            <a:fillRect/>
          </a:stretch>
        </p:blipFill>
        <p:spPr>
          <a:xfrm flipH="1">
            <a:off x="-508000" y="1447800"/>
            <a:ext cx="8191500" cy="5461000"/>
          </a:xfrm>
          <a:prstGeom prst="rect">
            <a:avLst/>
          </a:prstGeom>
        </p:spPr>
      </p:pic>
    </p:spTree>
    <p:extLst>
      <p:ext uri="{BB962C8B-B14F-4D97-AF65-F5344CB8AC3E}">
        <p14:creationId xmlns:p14="http://schemas.microsoft.com/office/powerpoint/2010/main" val="79453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10" name="Овал 9"/>
          <p:cNvSpPr/>
          <p:nvPr/>
        </p:nvSpPr>
        <p:spPr>
          <a:xfrm>
            <a:off x="-4038600" y="-330200"/>
            <a:ext cx="9118600" cy="7518400"/>
          </a:xfrm>
          <a:prstGeom prst="ellipse">
            <a:avLst/>
          </a:prstGeom>
          <a:no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sp>
        <p:nvSpPr>
          <p:cNvPr id="15" name="Скругленный прямоугольник 14"/>
          <p:cNvSpPr/>
          <p:nvPr/>
        </p:nvSpPr>
        <p:spPr bwMode="auto">
          <a:xfrm>
            <a:off x="3556000" y="896112"/>
            <a:ext cx="5283200" cy="6490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rIns="192000" rtlCol="0" anchor="ctr"/>
          <a:lstStyle/>
          <a:p>
            <a:pPr algn="ctr" defTabSz="609630">
              <a:defRPr/>
            </a:pPr>
            <a:r>
              <a:rPr lang="ru-RU" sz="1600" dirty="0">
                <a:solidFill>
                  <a:srgbClr val="414054"/>
                </a:solidFill>
                <a:latin typeface="Century Gothic"/>
              </a:rPr>
              <a:t>Лучший инструмент для защиты бизнеса в РФ</a:t>
            </a:r>
          </a:p>
        </p:txBody>
      </p:sp>
      <p:sp>
        <p:nvSpPr>
          <p:cNvPr id="18" name="Скругленный прямоугольник 17"/>
          <p:cNvSpPr/>
          <p:nvPr/>
        </p:nvSpPr>
        <p:spPr bwMode="auto">
          <a:xfrm>
            <a:off x="4483538" y="2011137"/>
            <a:ext cx="5283200" cy="6490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rIns="192000" rtlCol="0" anchor="ctr"/>
          <a:lstStyle/>
          <a:p>
            <a:pPr algn="ctr" defTabSz="609630">
              <a:defRPr/>
            </a:pPr>
            <a:r>
              <a:rPr lang="en-US" sz="1600" dirty="0">
                <a:solidFill>
                  <a:srgbClr val="414054"/>
                </a:solidFill>
                <a:latin typeface="Century Gothic"/>
              </a:rPr>
              <a:t>Forbes Legal Ranking</a:t>
            </a:r>
          </a:p>
        </p:txBody>
      </p:sp>
      <p:sp>
        <p:nvSpPr>
          <p:cNvPr id="19" name="Скругленный прямоугольник 18"/>
          <p:cNvSpPr/>
          <p:nvPr/>
        </p:nvSpPr>
        <p:spPr bwMode="auto">
          <a:xfrm>
            <a:off x="4891509" y="3104493"/>
            <a:ext cx="5283200" cy="6490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rIns="192000" rtlCol="0" anchor="ctr"/>
          <a:lstStyle/>
          <a:p>
            <a:pPr algn="ctr" defTabSz="609630">
              <a:defRPr/>
            </a:pPr>
            <a:r>
              <a:rPr lang="ru-RU" sz="1600" dirty="0">
                <a:solidFill>
                  <a:srgbClr val="414054"/>
                </a:solidFill>
                <a:latin typeface="Century Gothic"/>
              </a:rPr>
              <a:t>Право 300</a:t>
            </a:r>
          </a:p>
        </p:txBody>
      </p:sp>
      <p:sp>
        <p:nvSpPr>
          <p:cNvPr id="20" name="Скругленный прямоугольник 19"/>
          <p:cNvSpPr/>
          <p:nvPr/>
        </p:nvSpPr>
        <p:spPr bwMode="auto">
          <a:xfrm>
            <a:off x="4483538" y="4214102"/>
            <a:ext cx="5283200" cy="6490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rIns="192000" rtlCol="0" anchor="ctr"/>
          <a:lstStyle/>
          <a:p>
            <a:pPr algn="ctr" defTabSz="609630">
              <a:defRPr/>
            </a:pPr>
            <a:r>
              <a:rPr lang="ru-RU" sz="1600" dirty="0" err="1">
                <a:solidFill>
                  <a:srgbClr val="414054"/>
                </a:solidFill>
                <a:latin typeface="Century Gothic"/>
              </a:rPr>
              <a:t>КоммерсантЪ</a:t>
            </a:r>
            <a:endParaRPr lang="ru-RU" sz="1600" dirty="0">
              <a:solidFill>
                <a:srgbClr val="414054"/>
              </a:solidFill>
              <a:latin typeface="Century Gothic"/>
            </a:endParaRPr>
          </a:p>
        </p:txBody>
      </p:sp>
      <p:sp>
        <p:nvSpPr>
          <p:cNvPr id="21" name="Скругленный прямоугольник 20"/>
          <p:cNvSpPr/>
          <p:nvPr/>
        </p:nvSpPr>
        <p:spPr bwMode="auto">
          <a:xfrm>
            <a:off x="3556000" y="5307458"/>
            <a:ext cx="5283200" cy="649014"/>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 rIns="192000" rtlCol="0" anchor="ctr"/>
          <a:lstStyle/>
          <a:p>
            <a:pPr algn="ctr" defTabSz="609630">
              <a:defRPr/>
            </a:pPr>
            <a:r>
              <a:rPr lang="ru-RU" sz="1600" dirty="0">
                <a:solidFill>
                  <a:srgbClr val="414054"/>
                </a:solidFill>
                <a:latin typeface="Century Gothic"/>
              </a:rPr>
              <a:t>Российская Арбитражная Ассоциация</a:t>
            </a:r>
          </a:p>
        </p:txBody>
      </p:sp>
      <p:sp>
        <p:nvSpPr>
          <p:cNvPr id="24" name="Прямоугольник 23"/>
          <p:cNvSpPr/>
          <p:nvPr/>
        </p:nvSpPr>
        <p:spPr>
          <a:xfrm>
            <a:off x="-444062" y="1356707"/>
            <a:ext cx="4927600" cy="4703381"/>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spTree>
    <p:extLst>
      <p:ext uri="{BB962C8B-B14F-4D97-AF65-F5344CB8AC3E}">
        <p14:creationId xmlns:p14="http://schemas.microsoft.com/office/powerpoint/2010/main" val="176200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B53375">
                <a:lumMod val="100000"/>
              </a:srgbClr>
            </a:gs>
            <a:gs pos="30000">
              <a:srgbClr val="414054"/>
            </a:gs>
          </a:gsLst>
          <a:lin ang="0" scaled="0"/>
          <a:tileRect/>
        </a:gradFill>
        <a:effectLst/>
      </p:bgPr>
    </p:bg>
    <p:spTree>
      <p:nvGrpSpPr>
        <p:cNvPr id="1" name=""/>
        <p:cNvGrpSpPr/>
        <p:nvPr/>
      </p:nvGrpSpPr>
      <p:grpSpPr>
        <a:xfrm>
          <a:off x="0" y="0"/>
          <a:ext cx="0" cy="0"/>
          <a:chOff x="0" y="0"/>
          <a:chExt cx="0" cy="0"/>
        </a:xfrm>
      </p:grpSpPr>
      <p:sp>
        <p:nvSpPr>
          <p:cNvPr id="4" name="TextBox 3"/>
          <p:cNvSpPr txBox="1"/>
          <p:nvPr/>
        </p:nvSpPr>
        <p:spPr bwMode="auto">
          <a:xfrm>
            <a:off x="406400" y="2463801"/>
            <a:ext cx="4114800" cy="1754326"/>
          </a:xfrm>
          <a:prstGeom prst="rect">
            <a:avLst/>
          </a:prstGeom>
          <a:noFill/>
        </p:spPr>
        <p:txBody>
          <a:bodyPr wrap="square" rtlCol="0">
            <a:spAutoFit/>
          </a:bodyPr>
          <a:lstStyle/>
          <a:p>
            <a:pPr defTabSz="609630">
              <a:defRPr/>
            </a:pPr>
            <a:r>
              <a:rPr lang="ru-RU" sz="3600" dirty="0">
                <a:solidFill>
                  <a:prstClr val="white"/>
                </a:solidFill>
                <a:latin typeface="Century Gothic"/>
              </a:rPr>
              <a:t>ВЫЯВЛЕНИЕ «СЛАБЫХ МЕСТ» В ОРГАНИЗАЦИИ</a:t>
            </a:r>
          </a:p>
        </p:txBody>
      </p:sp>
      <p:graphicFrame>
        <p:nvGraphicFramePr>
          <p:cNvPr id="2" name="Схема 1"/>
          <p:cNvGraphicFramePr/>
          <p:nvPr/>
        </p:nvGraphicFramePr>
        <p:xfrm>
          <a:off x="3860800" y="177800"/>
          <a:ext cx="8128000" cy="6536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51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2"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53375">
                <a:lumMod val="100000"/>
              </a:srgbClr>
            </a:gs>
            <a:gs pos="51000">
              <a:srgbClr val="414054"/>
            </a:gs>
          </a:gsLst>
          <a:lin ang="0" scaled="0"/>
          <a:tileRect/>
        </a:gradFill>
        <a:effectLst/>
      </p:bgPr>
    </p:bg>
    <p:spTree>
      <p:nvGrpSpPr>
        <p:cNvPr id="1" name=""/>
        <p:cNvGrpSpPr/>
        <p:nvPr/>
      </p:nvGrpSpPr>
      <p:grpSpPr>
        <a:xfrm>
          <a:off x="0" y="0"/>
          <a:ext cx="0" cy="0"/>
          <a:chOff x="0" y="0"/>
          <a:chExt cx="0" cy="0"/>
        </a:xfrm>
      </p:grpSpPr>
      <p:sp>
        <p:nvSpPr>
          <p:cNvPr id="4" name="TextBox 3"/>
          <p:cNvSpPr txBox="1"/>
          <p:nvPr/>
        </p:nvSpPr>
        <p:spPr bwMode="auto">
          <a:xfrm>
            <a:off x="406400" y="2274838"/>
            <a:ext cx="4585478" cy="2308324"/>
          </a:xfrm>
          <a:prstGeom prst="rect">
            <a:avLst/>
          </a:prstGeom>
          <a:noFill/>
        </p:spPr>
        <p:txBody>
          <a:bodyPr wrap="square" rtlCol="0">
            <a:spAutoFit/>
          </a:bodyPr>
          <a:lstStyle/>
          <a:p>
            <a:pPr defTabSz="609630">
              <a:defRPr/>
            </a:pPr>
            <a:r>
              <a:rPr lang="ru-RU" sz="3600" dirty="0">
                <a:solidFill>
                  <a:prstClr val="white"/>
                </a:solidFill>
                <a:latin typeface="Century Gothic"/>
              </a:rPr>
              <a:t>ПРИРОДА РИСКОВ ПРИВЛЕЧЕНИЯ К  УГОЛОВНОЙ ОТВЕТСТВЕННОСТИ</a:t>
            </a:r>
          </a:p>
        </p:txBody>
      </p:sp>
      <p:graphicFrame>
        <p:nvGraphicFramePr>
          <p:cNvPr id="6" name="Схема 5"/>
          <p:cNvGraphicFramePr/>
          <p:nvPr/>
        </p:nvGraphicFramePr>
        <p:xfrm>
          <a:off x="3505200" y="1295400"/>
          <a:ext cx="48260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5" name="Схема 24"/>
          <p:cNvGraphicFramePr/>
          <p:nvPr/>
        </p:nvGraphicFramePr>
        <p:xfrm>
          <a:off x="6756400" y="0"/>
          <a:ext cx="5181600" cy="685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1073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AsOne/>
      </p:bldGraphic>
      <p:bldGraphic spid="25"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
              <a:srgbClr val="B53375">
                <a:lumMod val="100000"/>
              </a:srgbClr>
            </a:gs>
            <a:gs pos="86000">
              <a:srgbClr val="414054"/>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184400" y="584201"/>
            <a:ext cx="9753600" cy="646331"/>
          </a:xfrm>
          <a:prstGeom prst="rect">
            <a:avLst/>
          </a:prstGeom>
          <a:noFill/>
        </p:spPr>
        <p:txBody>
          <a:bodyPr wrap="square" rtlCol="0">
            <a:spAutoFit/>
          </a:bodyPr>
          <a:lstStyle/>
          <a:p>
            <a:pPr defTabSz="609630">
              <a:defRPr/>
            </a:pPr>
            <a:r>
              <a:rPr lang="ru-RU" sz="3600" dirty="0">
                <a:solidFill>
                  <a:prstClr val="white"/>
                </a:solidFill>
                <a:latin typeface="Century Gothic"/>
              </a:rPr>
              <a:t>ОЦЕНКА РИСКОВ</a:t>
            </a:r>
          </a:p>
        </p:txBody>
      </p:sp>
      <p:sp>
        <p:nvSpPr>
          <p:cNvPr id="10" name="Полилиния 9"/>
          <p:cNvSpPr/>
          <p:nvPr/>
        </p:nvSpPr>
        <p:spPr>
          <a:xfrm>
            <a:off x="1" y="-127000"/>
            <a:ext cx="12085175" cy="6807200"/>
          </a:xfrm>
          <a:custGeom>
            <a:avLst/>
            <a:gdLst>
              <a:gd name="connsiteX0" fmla="*/ 0 w 16695683"/>
              <a:gd name="connsiteY0" fmla="*/ 0 h 7078717"/>
              <a:gd name="connsiteX1" fmla="*/ 3168869 w 16695683"/>
              <a:gd name="connsiteY1" fmla="*/ 3184634 h 7078717"/>
              <a:gd name="connsiteX2" fmla="*/ 8497614 w 16695683"/>
              <a:gd name="connsiteY2" fmla="*/ 3941379 h 7078717"/>
              <a:gd name="connsiteX3" fmla="*/ 13432221 w 16695683"/>
              <a:gd name="connsiteY3" fmla="*/ 3815255 h 7078717"/>
              <a:gd name="connsiteX4" fmla="*/ 16695683 w 16695683"/>
              <a:gd name="connsiteY4" fmla="*/ 7078717 h 7078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5683" h="7078717">
                <a:moveTo>
                  <a:pt x="0" y="0"/>
                </a:moveTo>
                <a:cubicBezTo>
                  <a:pt x="876300" y="1263869"/>
                  <a:pt x="1752600" y="2527738"/>
                  <a:pt x="3168869" y="3184634"/>
                </a:cubicBezTo>
                <a:cubicBezTo>
                  <a:pt x="4585138" y="3841530"/>
                  <a:pt x="6787055" y="3836276"/>
                  <a:pt x="8497614" y="3941379"/>
                </a:cubicBezTo>
                <a:cubicBezTo>
                  <a:pt x="10208173" y="4046482"/>
                  <a:pt x="12065876" y="3292365"/>
                  <a:pt x="13432221" y="3815255"/>
                </a:cubicBezTo>
                <a:cubicBezTo>
                  <a:pt x="14798566" y="4338145"/>
                  <a:pt x="15807559" y="6385034"/>
                  <a:pt x="16695683" y="7078717"/>
                </a:cubicBezTo>
              </a:path>
            </a:pathLst>
          </a:custGeom>
          <a:noFill/>
          <a:ln w="5715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sp>
        <p:nvSpPr>
          <p:cNvPr id="6" name="Скругленный прямоугольник 5"/>
          <p:cNvSpPr/>
          <p:nvPr/>
        </p:nvSpPr>
        <p:spPr>
          <a:xfrm>
            <a:off x="5633295" y="1724395"/>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67" algn="ctr" defTabSz="609630">
              <a:spcBef>
                <a:spcPts val="67"/>
              </a:spcBef>
            </a:pPr>
            <a:r>
              <a:rPr lang="ru-RU" sz="1867" spc="30" dirty="0">
                <a:solidFill>
                  <a:srgbClr val="414054"/>
                </a:solidFill>
                <a:latin typeface="Century Gothic" panose="020B0502020202020204" pitchFamily="34" charset="0"/>
                <a:cs typeface="Arial"/>
              </a:rPr>
              <a:t>Вероятность</a:t>
            </a:r>
            <a:r>
              <a:rPr lang="ru-RU" sz="1867" spc="-13" dirty="0">
                <a:solidFill>
                  <a:srgbClr val="414054"/>
                </a:solidFill>
                <a:latin typeface="Century Gothic" panose="020B0502020202020204" pitchFamily="34" charset="0"/>
                <a:cs typeface="Arial"/>
              </a:rPr>
              <a:t> </a:t>
            </a:r>
            <a:r>
              <a:rPr lang="ru-RU" sz="1867" spc="50" dirty="0">
                <a:solidFill>
                  <a:srgbClr val="414054"/>
                </a:solidFill>
                <a:latin typeface="Century Gothic" panose="020B0502020202020204" pitchFamily="34" charset="0"/>
                <a:cs typeface="Arial"/>
              </a:rPr>
              <a:t>наступления</a:t>
            </a:r>
            <a:r>
              <a:rPr lang="ru-RU" sz="1867" spc="-10" dirty="0">
                <a:solidFill>
                  <a:srgbClr val="414054"/>
                </a:solidFill>
                <a:latin typeface="Century Gothic" panose="020B0502020202020204" pitchFamily="34" charset="0"/>
                <a:cs typeface="Arial"/>
              </a:rPr>
              <a:t> </a:t>
            </a:r>
            <a:r>
              <a:rPr lang="ru-RU" sz="1867" spc="160" dirty="0">
                <a:solidFill>
                  <a:srgbClr val="414054"/>
                </a:solidFill>
                <a:latin typeface="Century Gothic" panose="020B0502020202020204" pitchFamily="34" charset="0"/>
                <a:cs typeface="Arial"/>
              </a:rPr>
              <a:t>риска</a:t>
            </a:r>
            <a:endParaRPr lang="ru-RU" sz="1867" dirty="0">
              <a:solidFill>
                <a:prstClr val="white"/>
              </a:solidFill>
              <a:latin typeface="Century Gothic" panose="020B0502020202020204" pitchFamily="34" charset="0"/>
              <a:cs typeface="Arial"/>
            </a:endParaRPr>
          </a:p>
        </p:txBody>
      </p:sp>
      <p:sp>
        <p:nvSpPr>
          <p:cNvPr id="7" name="Скругленный прямоугольник 6"/>
          <p:cNvSpPr/>
          <p:nvPr/>
        </p:nvSpPr>
        <p:spPr>
          <a:xfrm>
            <a:off x="5334001" y="3022600"/>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Возможные последствия наступления уголовно-правового риска</a:t>
            </a:r>
          </a:p>
        </p:txBody>
      </p:sp>
      <p:sp>
        <p:nvSpPr>
          <p:cNvPr id="8" name="Скругленный прямоугольник 7"/>
          <p:cNvSpPr/>
          <p:nvPr/>
        </p:nvSpPr>
        <p:spPr>
          <a:xfrm>
            <a:off x="5080001" y="4286161"/>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Определение способов предупреждения уголовно-правовых  рисков или же минимизации их последствий</a:t>
            </a:r>
          </a:p>
        </p:txBody>
      </p:sp>
      <p:sp>
        <p:nvSpPr>
          <p:cNvPr id="9" name="Скругленный прямоугольник 8"/>
          <p:cNvSpPr/>
          <p:nvPr/>
        </p:nvSpPr>
        <p:spPr>
          <a:xfrm>
            <a:off x="4876801" y="5605911"/>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Затраты на устранение или предупреждение</a:t>
            </a:r>
          </a:p>
        </p:txBody>
      </p:sp>
      <p:pic>
        <p:nvPicPr>
          <p:cNvPr id="2" name="Рисунок 1"/>
          <p:cNvPicPr>
            <a:picLocks noChangeAspect="1"/>
          </p:cNvPicPr>
          <p:nvPr/>
        </p:nvPicPr>
        <p:blipFill rotWithShape="1">
          <a:blip r:embed="rId2" cstate="print">
            <a:grayscl/>
            <a:extLst>
              <a:ext uri="{BEBA8EAE-BF5A-486C-A8C5-ECC9F3942E4B}">
                <a14:imgProps xmlns:a14="http://schemas.microsoft.com/office/drawing/2010/main">
                  <a14:imgLayer r:embed="rId3">
                    <a14:imgEffect>
                      <a14:backgroundRemoval t="0" b="100000" l="9907" r="89977">
                        <a14:backgroundMark x1="38928" y1="58275" x2="38928" y2="58275"/>
                        <a14:backgroundMark x1="40210" y1="55711" x2="40210" y2="55711"/>
                        <a14:backgroundMark x1="38928" y1="60140" x2="38928" y2="60140"/>
                        <a14:backgroundMark x1="41259" y1="54545" x2="41259" y2="54545"/>
                      </a14:backgroundRemoval>
                    </a14:imgEffect>
                  </a14:imgLayer>
                </a14:imgProps>
              </a:ext>
              <a:ext uri="{28A0092B-C50C-407E-A947-70E740481C1C}">
                <a14:useLocalDpi xmlns:a14="http://schemas.microsoft.com/office/drawing/2010/main" val="0"/>
              </a:ext>
            </a:extLst>
          </a:blip>
          <a:srcRect l="-34502" t="-939" r="34502" b="939"/>
          <a:stretch/>
        </p:blipFill>
        <p:spPr>
          <a:xfrm flipH="1">
            <a:off x="8835" y="1447800"/>
            <a:ext cx="10820400" cy="5410200"/>
          </a:xfrm>
          <a:prstGeom prst="rect">
            <a:avLst/>
          </a:prstGeom>
        </p:spPr>
      </p:pic>
    </p:spTree>
    <p:extLst>
      <p:ext uri="{BB962C8B-B14F-4D97-AF65-F5344CB8AC3E}">
        <p14:creationId xmlns:p14="http://schemas.microsoft.com/office/powerpoint/2010/main" val="427113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000">
              <a:srgbClr val="B53375">
                <a:lumMod val="100000"/>
              </a:srgbClr>
            </a:gs>
            <a:gs pos="86000">
              <a:srgbClr val="414054"/>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object 10"/>
          <p:cNvSpPr/>
          <p:nvPr/>
        </p:nvSpPr>
        <p:spPr>
          <a:xfrm>
            <a:off x="4473334" y="2483088"/>
            <a:ext cx="235373" cy="393277"/>
          </a:xfrm>
          <a:custGeom>
            <a:avLst/>
            <a:gdLst/>
            <a:ahLst/>
            <a:cxnLst/>
            <a:rect l="l" t="t" r="r" b="b"/>
            <a:pathLst>
              <a:path w="353059" h="589914">
                <a:moveTo>
                  <a:pt x="61577" y="0"/>
                </a:moveTo>
                <a:lnTo>
                  <a:pt x="352437" y="293643"/>
                </a:lnTo>
                <a:lnTo>
                  <a:pt x="59557" y="589319"/>
                </a:lnTo>
                <a:lnTo>
                  <a:pt x="0" y="529200"/>
                </a:lnTo>
                <a:lnTo>
                  <a:pt x="233330" y="293643"/>
                </a:lnTo>
                <a:lnTo>
                  <a:pt x="2020" y="60118"/>
                </a:lnTo>
                <a:lnTo>
                  <a:pt x="61577" y="0"/>
                </a:lnTo>
                <a:close/>
              </a:path>
            </a:pathLst>
          </a:custGeom>
          <a:solidFill>
            <a:srgbClr val="FFFFFF"/>
          </a:solidFill>
        </p:spPr>
        <p:txBody>
          <a:bodyPr wrap="square" lIns="0" tIns="0" rIns="0" bIns="0" rtlCol="0"/>
          <a:lstStyle/>
          <a:p>
            <a:pPr defTabSz="609630"/>
            <a:endParaRPr sz="1200">
              <a:solidFill>
                <a:srgbClr val="FFFFFF"/>
              </a:solidFill>
              <a:latin typeface="Century Gothic" panose="020B0502020202020204" pitchFamily="34" charset="0"/>
            </a:endParaRPr>
          </a:p>
        </p:txBody>
      </p:sp>
      <p:sp>
        <p:nvSpPr>
          <p:cNvPr id="11" name="object 11"/>
          <p:cNvSpPr txBox="1"/>
          <p:nvPr/>
        </p:nvSpPr>
        <p:spPr>
          <a:xfrm>
            <a:off x="1543382" y="2491171"/>
            <a:ext cx="2654101" cy="316326"/>
          </a:xfrm>
          <a:prstGeom prst="rect">
            <a:avLst/>
          </a:prstGeom>
        </p:spPr>
        <p:txBody>
          <a:bodyPr vert="horz" wrap="square" lIns="0" tIns="8467" rIns="0" bIns="0" rtlCol="0">
            <a:spAutoFit/>
          </a:bodyPr>
          <a:lstStyle/>
          <a:p>
            <a:pPr marL="8467" defTabSz="609630">
              <a:spcBef>
                <a:spcPts val="67"/>
              </a:spcBef>
            </a:pPr>
            <a:r>
              <a:rPr sz="2000" spc="7" dirty="0">
                <a:solidFill>
                  <a:srgbClr val="FFFFFF"/>
                </a:solidFill>
                <a:latin typeface="Century Gothic" panose="020B0502020202020204" pitchFamily="34" charset="0"/>
                <a:cs typeface="Arial"/>
              </a:rPr>
              <a:t>Риск</a:t>
            </a:r>
            <a:r>
              <a:rPr sz="2000" spc="-13" dirty="0">
                <a:solidFill>
                  <a:srgbClr val="FFFFFF"/>
                </a:solidFill>
                <a:latin typeface="Century Gothic" panose="020B0502020202020204" pitchFamily="34" charset="0"/>
                <a:cs typeface="Arial"/>
              </a:rPr>
              <a:t> </a:t>
            </a:r>
            <a:r>
              <a:rPr sz="2000" spc="90" dirty="0">
                <a:solidFill>
                  <a:srgbClr val="FFFFFF"/>
                </a:solidFill>
                <a:latin typeface="Century Gothic" panose="020B0502020202020204" pitchFamily="34" charset="0"/>
                <a:cs typeface="Arial"/>
              </a:rPr>
              <a:t>еще</a:t>
            </a:r>
            <a:r>
              <a:rPr sz="2000" spc="-10" dirty="0">
                <a:solidFill>
                  <a:srgbClr val="FFFFFF"/>
                </a:solidFill>
                <a:latin typeface="Century Gothic" panose="020B0502020202020204" pitchFamily="34" charset="0"/>
                <a:cs typeface="Arial"/>
              </a:rPr>
              <a:t> </a:t>
            </a:r>
            <a:r>
              <a:rPr sz="2000" spc="70" dirty="0">
                <a:solidFill>
                  <a:srgbClr val="FFFFFF"/>
                </a:solidFill>
                <a:latin typeface="Century Gothic" panose="020B0502020202020204" pitchFamily="34" charset="0"/>
                <a:cs typeface="Arial"/>
              </a:rPr>
              <a:t>не</a:t>
            </a:r>
            <a:r>
              <a:rPr sz="2000" spc="-13" dirty="0">
                <a:solidFill>
                  <a:srgbClr val="FFFFFF"/>
                </a:solidFill>
                <a:latin typeface="Century Gothic" panose="020B0502020202020204" pitchFamily="34" charset="0"/>
                <a:cs typeface="Arial"/>
              </a:rPr>
              <a:t> </a:t>
            </a:r>
            <a:r>
              <a:rPr sz="2000" spc="-30" dirty="0">
                <a:solidFill>
                  <a:srgbClr val="FFFFFF"/>
                </a:solidFill>
                <a:latin typeface="Century Gothic" panose="020B0502020202020204" pitchFamily="34" charset="0"/>
                <a:cs typeface="Arial"/>
              </a:rPr>
              <a:t>возник</a:t>
            </a:r>
            <a:endParaRPr sz="2000" dirty="0">
              <a:solidFill>
                <a:srgbClr val="FFFFFF"/>
              </a:solidFill>
              <a:latin typeface="Century Gothic" panose="020B0502020202020204" pitchFamily="34" charset="0"/>
              <a:cs typeface="Arial"/>
            </a:endParaRPr>
          </a:p>
        </p:txBody>
      </p:sp>
      <p:sp>
        <p:nvSpPr>
          <p:cNvPr id="12" name="object 12"/>
          <p:cNvSpPr txBox="1">
            <a:spLocks noGrp="1"/>
          </p:cNvSpPr>
          <p:nvPr>
            <p:ph type="title"/>
          </p:nvPr>
        </p:nvSpPr>
        <p:spPr>
          <a:xfrm>
            <a:off x="2341904" y="553856"/>
            <a:ext cx="8779366" cy="1034728"/>
          </a:xfrm>
          <a:prstGeom prst="rect">
            <a:avLst/>
          </a:prstGeom>
        </p:spPr>
        <p:txBody>
          <a:bodyPr vert="horz" wrap="square" lIns="0" tIns="8467" rIns="0" bIns="0" rtlCol="0">
            <a:spAutoFit/>
          </a:bodyPr>
          <a:lstStyle/>
          <a:p>
            <a:pPr marL="8467">
              <a:spcBef>
                <a:spcPts val="67"/>
              </a:spcBef>
            </a:pPr>
            <a:r>
              <a:rPr lang="ru-RU" sz="3334" spc="190" dirty="0">
                <a:solidFill>
                  <a:srgbClr val="FFFFFF"/>
                </a:solidFill>
                <a:latin typeface="Century Gothic" panose="020B0502020202020204" pitchFamily="34" charset="0"/>
              </a:rPr>
              <a:t>КАК</a:t>
            </a:r>
            <a:r>
              <a:rPr lang="ru-RU" sz="3334" spc="-30" dirty="0">
                <a:solidFill>
                  <a:srgbClr val="FFFFFF"/>
                </a:solidFill>
                <a:latin typeface="Century Gothic" panose="020B0502020202020204" pitchFamily="34" charset="0"/>
              </a:rPr>
              <a:t> </a:t>
            </a:r>
            <a:r>
              <a:rPr lang="ru-RU" sz="3334" spc="3" dirty="0">
                <a:solidFill>
                  <a:srgbClr val="FFFFFF"/>
                </a:solidFill>
                <a:latin typeface="Century Gothic" panose="020B0502020202020204" pitchFamily="34" charset="0"/>
              </a:rPr>
              <a:t>УПРАВЛЯТЬ</a:t>
            </a:r>
            <a:br>
              <a:rPr lang="ru-RU" sz="3334" dirty="0">
                <a:solidFill>
                  <a:srgbClr val="FFFFFF"/>
                </a:solidFill>
                <a:latin typeface="Century Gothic" panose="020B0502020202020204" pitchFamily="34" charset="0"/>
              </a:rPr>
            </a:br>
            <a:r>
              <a:rPr lang="ru-RU" sz="3334" spc="76" dirty="0">
                <a:solidFill>
                  <a:srgbClr val="FFFFFF"/>
                </a:solidFill>
                <a:latin typeface="Century Gothic" panose="020B0502020202020204" pitchFamily="34" charset="0"/>
              </a:rPr>
              <a:t>УГОЛОВНО-ПРАВОВЫМИ</a:t>
            </a:r>
            <a:r>
              <a:rPr lang="ru-RU" sz="3334" spc="-50" dirty="0">
                <a:solidFill>
                  <a:srgbClr val="FFFFFF"/>
                </a:solidFill>
                <a:latin typeface="Century Gothic" panose="020B0502020202020204" pitchFamily="34" charset="0"/>
              </a:rPr>
              <a:t> </a:t>
            </a:r>
            <a:r>
              <a:rPr lang="ru-RU" sz="3334" spc="237" dirty="0">
                <a:solidFill>
                  <a:srgbClr val="FFFFFF"/>
                </a:solidFill>
                <a:latin typeface="Century Gothic" panose="020B0502020202020204" pitchFamily="34" charset="0"/>
              </a:rPr>
              <a:t>РИСКАМИ?</a:t>
            </a:r>
            <a:endParaRPr lang="ru-RU" sz="3334" dirty="0">
              <a:solidFill>
                <a:srgbClr val="FFFFFF"/>
              </a:solidFill>
              <a:latin typeface="Century Gothic" panose="020B0502020202020204" pitchFamily="34" charset="0"/>
            </a:endParaRPr>
          </a:p>
        </p:txBody>
      </p:sp>
      <p:sp>
        <p:nvSpPr>
          <p:cNvPr id="13" name="object 13"/>
          <p:cNvSpPr txBox="1"/>
          <p:nvPr/>
        </p:nvSpPr>
        <p:spPr>
          <a:xfrm>
            <a:off x="1037179" y="3880820"/>
            <a:ext cx="3201488" cy="316326"/>
          </a:xfrm>
          <a:prstGeom prst="rect">
            <a:avLst/>
          </a:prstGeom>
        </p:spPr>
        <p:txBody>
          <a:bodyPr vert="horz" wrap="square" lIns="0" tIns="8467" rIns="0" bIns="0" rtlCol="0">
            <a:spAutoFit/>
          </a:bodyPr>
          <a:lstStyle/>
          <a:p>
            <a:pPr marL="8467" defTabSz="609630">
              <a:spcBef>
                <a:spcPts val="67"/>
              </a:spcBef>
            </a:pPr>
            <a:r>
              <a:rPr sz="2000" spc="23" dirty="0">
                <a:solidFill>
                  <a:srgbClr val="FFFFFF"/>
                </a:solidFill>
                <a:latin typeface="Century Gothic" panose="020B0502020202020204" pitchFamily="34" charset="0"/>
                <a:cs typeface="Arial"/>
              </a:rPr>
              <a:t>Период</a:t>
            </a:r>
            <a:r>
              <a:rPr sz="2000" spc="-20" dirty="0">
                <a:solidFill>
                  <a:srgbClr val="FFFFFF"/>
                </a:solidFill>
                <a:latin typeface="Century Gothic" panose="020B0502020202020204" pitchFamily="34" charset="0"/>
                <a:cs typeface="Arial"/>
              </a:rPr>
              <a:t> </a:t>
            </a:r>
            <a:r>
              <a:rPr sz="2000" spc="20" dirty="0">
                <a:solidFill>
                  <a:srgbClr val="FFFFFF"/>
                </a:solidFill>
                <a:latin typeface="Century Gothic" panose="020B0502020202020204" pitchFamily="34" charset="0"/>
                <a:cs typeface="Arial"/>
              </a:rPr>
              <a:t>несения</a:t>
            </a:r>
            <a:r>
              <a:rPr sz="2000" spc="-17" dirty="0">
                <a:solidFill>
                  <a:srgbClr val="FFFFFF"/>
                </a:solidFill>
                <a:latin typeface="Century Gothic" panose="020B0502020202020204" pitchFamily="34" charset="0"/>
                <a:cs typeface="Arial"/>
              </a:rPr>
              <a:t> </a:t>
            </a:r>
            <a:r>
              <a:rPr sz="2000" spc="107" dirty="0">
                <a:solidFill>
                  <a:srgbClr val="FFFFFF"/>
                </a:solidFill>
                <a:latin typeface="Century Gothic" panose="020B0502020202020204" pitchFamily="34" charset="0"/>
                <a:cs typeface="Arial"/>
              </a:rPr>
              <a:t>риска</a:t>
            </a:r>
            <a:endParaRPr sz="2000" dirty="0">
              <a:solidFill>
                <a:srgbClr val="FFFFFF"/>
              </a:solidFill>
              <a:latin typeface="Century Gothic" panose="020B0502020202020204" pitchFamily="34" charset="0"/>
              <a:cs typeface="Arial"/>
            </a:endParaRPr>
          </a:p>
        </p:txBody>
      </p:sp>
      <p:sp>
        <p:nvSpPr>
          <p:cNvPr id="14" name="object 14"/>
          <p:cNvSpPr txBox="1"/>
          <p:nvPr/>
        </p:nvSpPr>
        <p:spPr>
          <a:xfrm>
            <a:off x="2286000" y="5133178"/>
            <a:ext cx="1850813" cy="316326"/>
          </a:xfrm>
          <a:prstGeom prst="rect">
            <a:avLst/>
          </a:prstGeom>
        </p:spPr>
        <p:txBody>
          <a:bodyPr vert="horz" wrap="square" lIns="0" tIns="8467" rIns="0" bIns="0" rtlCol="0">
            <a:spAutoFit/>
          </a:bodyPr>
          <a:lstStyle/>
          <a:p>
            <a:pPr marL="8467" defTabSz="609630">
              <a:spcBef>
                <a:spcPts val="67"/>
              </a:spcBef>
            </a:pPr>
            <a:r>
              <a:rPr sz="2000" spc="7" dirty="0">
                <a:solidFill>
                  <a:srgbClr val="FFFFFF"/>
                </a:solidFill>
                <a:latin typeface="Century Gothic" panose="020B0502020202020204" pitchFamily="34" charset="0"/>
                <a:cs typeface="Arial"/>
              </a:rPr>
              <a:t>Риск</a:t>
            </a:r>
            <a:r>
              <a:rPr sz="2000" spc="-37" dirty="0">
                <a:solidFill>
                  <a:srgbClr val="FFFFFF"/>
                </a:solidFill>
                <a:latin typeface="Century Gothic" panose="020B0502020202020204" pitchFamily="34" charset="0"/>
                <a:cs typeface="Arial"/>
              </a:rPr>
              <a:t> </a:t>
            </a:r>
            <a:r>
              <a:rPr sz="2000" spc="-10" dirty="0">
                <a:solidFill>
                  <a:srgbClr val="FFFFFF"/>
                </a:solidFill>
                <a:latin typeface="Century Gothic" panose="020B0502020202020204" pitchFamily="34" charset="0"/>
                <a:cs typeface="Arial"/>
              </a:rPr>
              <a:t>наступил</a:t>
            </a:r>
            <a:endParaRPr sz="2000" dirty="0">
              <a:solidFill>
                <a:srgbClr val="FFFFFF"/>
              </a:solidFill>
              <a:latin typeface="Century Gothic" panose="020B0502020202020204" pitchFamily="34" charset="0"/>
              <a:cs typeface="Arial"/>
            </a:endParaRPr>
          </a:p>
        </p:txBody>
      </p:sp>
      <p:sp>
        <p:nvSpPr>
          <p:cNvPr id="15" name="object 15"/>
          <p:cNvSpPr txBox="1"/>
          <p:nvPr/>
        </p:nvSpPr>
        <p:spPr>
          <a:xfrm>
            <a:off x="4922139" y="2095942"/>
            <a:ext cx="2911263" cy="881822"/>
          </a:xfrm>
          <a:prstGeom prst="rect">
            <a:avLst/>
          </a:prstGeom>
        </p:spPr>
        <p:txBody>
          <a:bodyPr vert="horz" wrap="square" lIns="0" tIns="8043" rIns="0" bIns="0" rtlCol="0">
            <a:spAutoFit/>
          </a:bodyPr>
          <a:lstStyle/>
          <a:p>
            <a:pPr marL="8467" marR="606243" defTabSz="609630">
              <a:lnSpc>
                <a:spcPct val="116700"/>
              </a:lnSpc>
              <a:spcBef>
                <a:spcPts val="63"/>
              </a:spcBef>
            </a:pPr>
            <a:r>
              <a:rPr sz="1600" spc="80" dirty="0">
                <a:solidFill>
                  <a:srgbClr val="FFFFFF"/>
                </a:solidFill>
                <a:latin typeface="Century Gothic" panose="020B0502020202020204" pitchFamily="34" charset="0"/>
                <a:cs typeface="Arial"/>
              </a:rPr>
              <a:t>использование </a:t>
            </a:r>
            <a:r>
              <a:rPr sz="1600" spc="83" dirty="0">
                <a:solidFill>
                  <a:srgbClr val="FFFFFF"/>
                </a:solidFill>
                <a:latin typeface="Century Gothic" panose="020B0502020202020204" pitchFamily="34" charset="0"/>
                <a:cs typeface="Arial"/>
              </a:rPr>
              <a:t> </a:t>
            </a:r>
            <a:r>
              <a:rPr sz="1600" spc="113" dirty="0">
                <a:solidFill>
                  <a:srgbClr val="FFFFFF"/>
                </a:solidFill>
                <a:latin typeface="Century Gothic" panose="020B0502020202020204" pitchFamily="34" charset="0"/>
                <a:cs typeface="Arial"/>
              </a:rPr>
              <a:t>всей</a:t>
            </a:r>
            <a:r>
              <a:rPr sz="1600" spc="-53" dirty="0">
                <a:solidFill>
                  <a:srgbClr val="FFFFFF"/>
                </a:solidFill>
                <a:latin typeface="Century Gothic" panose="020B0502020202020204" pitchFamily="34" charset="0"/>
                <a:cs typeface="Arial"/>
              </a:rPr>
              <a:t> </a:t>
            </a:r>
            <a:r>
              <a:rPr sz="1600" spc="76" dirty="0">
                <a:solidFill>
                  <a:srgbClr val="FFFFFF"/>
                </a:solidFill>
                <a:latin typeface="Century Gothic" panose="020B0502020202020204" pitchFamily="34" charset="0"/>
                <a:cs typeface="Arial"/>
              </a:rPr>
              <a:t>информации</a:t>
            </a:r>
            <a:endParaRPr sz="1600" dirty="0">
              <a:solidFill>
                <a:srgbClr val="FFFFFF"/>
              </a:solidFill>
              <a:latin typeface="Century Gothic" panose="020B0502020202020204" pitchFamily="34" charset="0"/>
              <a:cs typeface="Arial"/>
            </a:endParaRPr>
          </a:p>
          <a:p>
            <a:pPr marL="8467" defTabSz="609630">
              <a:spcBef>
                <a:spcPts val="400"/>
              </a:spcBef>
            </a:pPr>
            <a:r>
              <a:rPr sz="1600" spc="97" dirty="0">
                <a:solidFill>
                  <a:srgbClr val="FFFFFF"/>
                </a:solidFill>
                <a:latin typeface="Century Gothic" panose="020B0502020202020204" pitchFamily="34" charset="0"/>
                <a:cs typeface="Arial"/>
              </a:rPr>
              <a:t>и</a:t>
            </a:r>
            <a:r>
              <a:rPr sz="1600" spc="-23" dirty="0">
                <a:solidFill>
                  <a:srgbClr val="FFFFFF"/>
                </a:solidFill>
                <a:latin typeface="Century Gothic" panose="020B0502020202020204" pitchFamily="34" charset="0"/>
                <a:cs typeface="Arial"/>
              </a:rPr>
              <a:t> </a:t>
            </a:r>
            <a:r>
              <a:rPr sz="1600" spc="127" dirty="0">
                <a:solidFill>
                  <a:srgbClr val="FFFFFF"/>
                </a:solidFill>
                <a:latin typeface="Century Gothic" panose="020B0502020202020204" pitchFamily="34" charset="0"/>
                <a:cs typeface="Arial"/>
              </a:rPr>
              <a:t>средств</a:t>
            </a:r>
            <a:r>
              <a:rPr sz="1600" spc="-20" dirty="0">
                <a:solidFill>
                  <a:srgbClr val="FFFFFF"/>
                </a:solidFill>
                <a:latin typeface="Century Gothic" panose="020B0502020202020204" pitchFamily="34" charset="0"/>
                <a:cs typeface="Arial"/>
              </a:rPr>
              <a:t> </a:t>
            </a:r>
            <a:r>
              <a:rPr sz="1600" spc="47" dirty="0">
                <a:solidFill>
                  <a:srgbClr val="FFFFFF"/>
                </a:solidFill>
                <a:latin typeface="Century Gothic" panose="020B0502020202020204" pitchFamily="34" charset="0"/>
                <a:cs typeface="Arial"/>
              </a:rPr>
              <a:t>воздействия</a:t>
            </a:r>
            <a:endParaRPr sz="1600" dirty="0">
              <a:solidFill>
                <a:srgbClr val="FFFFFF"/>
              </a:solidFill>
              <a:latin typeface="Century Gothic" panose="020B0502020202020204" pitchFamily="34" charset="0"/>
              <a:cs typeface="Arial"/>
            </a:endParaRPr>
          </a:p>
        </p:txBody>
      </p:sp>
      <p:sp>
        <p:nvSpPr>
          <p:cNvPr id="16" name="object 16"/>
          <p:cNvSpPr txBox="1"/>
          <p:nvPr/>
        </p:nvSpPr>
        <p:spPr>
          <a:xfrm>
            <a:off x="8787856" y="2159327"/>
            <a:ext cx="2965873" cy="872397"/>
          </a:xfrm>
          <a:prstGeom prst="rect">
            <a:avLst/>
          </a:prstGeom>
        </p:spPr>
        <p:txBody>
          <a:bodyPr vert="horz" wrap="square" lIns="0" tIns="8043" rIns="0" bIns="0" rtlCol="0">
            <a:spAutoFit/>
          </a:bodyPr>
          <a:lstStyle/>
          <a:p>
            <a:pPr marL="8467" marR="3387" defTabSz="609630">
              <a:lnSpc>
                <a:spcPct val="116700"/>
              </a:lnSpc>
              <a:spcBef>
                <a:spcPts val="63"/>
              </a:spcBef>
            </a:pPr>
            <a:r>
              <a:rPr sz="1600" spc="10" dirty="0">
                <a:solidFill>
                  <a:srgbClr val="FFFFFF"/>
                </a:solidFill>
                <a:latin typeface="Century Gothic" panose="020B0502020202020204" pitchFamily="34" charset="0"/>
                <a:cs typeface="Arial"/>
              </a:rPr>
              <a:t>эффективная </a:t>
            </a:r>
            <a:r>
              <a:rPr sz="1600" spc="13" dirty="0">
                <a:solidFill>
                  <a:srgbClr val="FFFFFF"/>
                </a:solidFill>
                <a:latin typeface="Century Gothic" panose="020B0502020202020204" pitchFamily="34" charset="0"/>
                <a:cs typeface="Arial"/>
              </a:rPr>
              <a:t> </a:t>
            </a:r>
            <a:r>
              <a:rPr sz="1600" spc="47" dirty="0">
                <a:solidFill>
                  <a:srgbClr val="FFFFFF"/>
                </a:solidFill>
                <a:latin typeface="Century Gothic" panose="020B0502020202020204" pitchFamily="34" charset="0"/>
                <a:cs typeface="Arial"/>
              </a:rPr>
              <a:t>минимизация</a:t>
            </a:r>
            <a:r>
              <a:rPr sz="1600" spc="-17" dirty="0">
                <a:solidFill>
                  <a:srgbClr val="FFFFFF"/>
                </a:solidFill>
                <a:latin typeface="Century Gothic" panose="020B0502020202020204" pitchFamily="34" charset="0"/>
                <a:cs typeface="Arial"/>
              </a:rPr>
              <a:t> </a:t>
            </a:r>
            <a:r>
              <a:rPr sz="1600" spc="50" dirty="0">
                <a:solidFill>
                  <a:srgbClr val="FFFFFF"/>
                </a:solidFill>
                <a:latin typeface="Century Gothic" panose="020B0502020202020204" pitchFamily="34" charset="0"/>
                <a:cs typeface="Arial"/>
              </a:rPr>
              <a:t>уголовно- </a:t>
            </a:r>
            <a:r>
              <a:rPr sz="1600" spc="-546" dirty="0">
                <a:solidFill>
                  <a:srgbClr val="FFFFFF"/>
                </a:solidFill>
                <a:latin typeface="Century Gothic" panose="020B0502020202020204" pitchFamily="34" charset="0"/>
                <a:cs typeface="Arial"/>
              </a:rPr>
              <a:t> </a:t>
            </a:r>
            <a:r>
              <a:rPr sz="1600" spc="30" dirty="0">
                <a:solidFill>
                  <a:srgbClr val="FFFFFF"/>
                </a:solidFill>
                <a:latin typeface="Century Gothic" panose="020B0502020202020204" pitchFamily="34" charset="0"/>
                <a:cs typeface="Arial"/>
              </a:rPr>
              <a:t>правовых</a:t>
            </a:r>
            <a:r>
              <a:rPr sz="1600" spc="-10" dirty="0">
                <a:solidFill>
                  <a:srgbClr val="FFFFFF"/>
                </a:solidFill>
                <a:latin typeface="Century Gothic" panose="020B0502020202020204" pitchFamily="34" charset="0"/>
                <a:cs typeface="Arial"/>
              </a:rPr>
              <a:t> </a:t>
            </a:r>
            <a:r>
              <a:rPr sz="1600" spc="133" dirty="0">
                <a:solidFill>
                  <a:srgbClr val="FFFFFF"/>
                </a:solidFill>
                <a:latin typeface="Century Gothic" panose="020B0502020202020204" pitchFamily="34" charset="0"/>
                <a:cs typeface="Arial"/>
              </a:rPr>
              <a:t>рисков</a:t>
            </a:r>
            <a:endParaRPr sz="1600" dirty="0">
              <a:solidFill>
                <a:srgbClr val="FFFFFF"/>
              </a:solidFill>
              <a:latin typeface="Century Gothic" panose="020B0502020202020204" pitchFamily="34" charset="0"/>
              <a:cs typeface="Arial"/>
            </a:endParaRPr>
          </a:p>
        </p:txBody>
      </p:sp>
      <p:sp>
        <p:nvSpPr>
          <p:cNvPr id="17" name="object 17"/>
          <p:cNvSpPr/>
          <p:nvPr/>
        </p:nvSpPr>
        <p:spPr>
          <a:xfrm>
            <a:off x="8276632" y="2452696"/>
            <a:ext cx="235373" cy="393277"/>
          </a:xfrm>
          <a:custGeom>
            <a:avLst/>
            <a:gdLst/>
            <a:ahLst/>
            <a:cxnLst/>
            <a:rect l="l" t="t" r="r" b="b"/>
            <a:pathLst>
              <a:path w="353059" h="589914">
                <a:moveTo>
                  <a:pt x="61577" y="0"/>
                </a:moveTo>
                <a:lnTo>
                  <a:pt x="352437" y="293643"/>
                </a:lnTo>
                <a:lnTo>
                  <a:pt x="59557" y="589319"/>
                </a:lnTo>
                <a:lnTo>
                  <a:pt x="0" y="529200"/>
                </a:lnTo>
                <a:lnTo>
                  <a:pt x="233330" y="293643"/>
                </a:lnTo>
                <a:lnTo>
                  <a:pt x="2020" y="60118"/>
                </a:lnTo>
                <a:lnTo>
                  <a:pt x="61577" y="0"/>
                </a:lnTo>
                <a:close/>
              </a:path>
            </a:pathLst>
          </a:custGeom>
          <a:solidFill>
            <a:srgbClr val="FFFFFF"/>
          </a:solidFill>
        </p:spPr>
        <p:txBody>
          <a:bodyPr wrap="square" lIns="0" tIns="0" rIns="0" bIns="0" rtlCol="0"/>
          <a:lstStyle/>
          <a:p>
            <a:pPr defTabSz="609630"/>
            <a:endParaRPr sz="1200">
              <a:solidFill>
                <a:srgbClr val="FFFFFF"/>
              </a:solidFill>
              <a:latin typeface="Century Gothic" panose="020B0502020202020204" pitchFamily="34" charset="0"/>
            </a:endParaRPr>
          </a:p>
        </p:txBody>
      </p:sp>
      <p:sp>
        <p:nvSpPr>
          <p:cNvPr id="18" name="object 18"/>
          <p:cNvSpPr txBox="1"/>
          <p:nvPr/>
        </p:nvSpPr>
        <p:spPr>
          <a:xfrm>
            <a:off x="4893840" y="3671579"/>
            <a:ext cx="3256661" cy="747213"/>
          </a:xfrm>
          <a:prstGeom prst="rect">
            <a:avLst/>
          </a:prstGeom>
        </p:spPr>
        <p:txBody>
          <a:bodyPr vert="horz" wrap="square" lIns="0" tIns="8467" rIns="0" bIns="0" rtlCol="0">
            <a:spAutoFit/>
          </a:bodyPr>
          <a:lstStyle/>
          <a:p>
            <a:pPr marL="8467" marR="913176" defTabSz="609630">
              <a:spcBef>
                <a:spcPts val="67"/>
              </a:spcBef>
            </a:pPr>
            <a:r>
              <a:rPr sz="1600" spc="80" dirty="0">
                <a:solidFill>
                  <a:srgbClr val="FFFFFF"/>
                </a:solidFill>
                <a:latin typeface="Century Gothic" panose="020B0502020202020204" pitchFamily="34" charset="0"/>
                <a:cs typeface="Arial"/>
              </a:rPr>
              <a:t>адаптация </a:t>
            </a:r>
            <a:r>
              <a:rPr sz="1600" spc="83" dirty="0">
                <a:solidFill>
                  <a:srgbClr val="FFFFFF"/>
                </a:solidFill>
                <a:latin typeface="Century Gothic" panose="020B0502020202020204" pitchFamily="34" charset="0"/>
                <a:cs typeface="Arial"/>
              </a:rPr>
              <a:t> </a:t>
            </a:r>
            <a:r>
              <a:rPr sz="1600" spc="23" dirty="0">
                <a:solidFill>
                  <a:srgbClr val="FFFFFF"/>
                </a:solidFill>
                <a:latin typeface="Century Gothic" panose="020B0502020202020204" pitchFamily="34" charset="0"/>
                <a:cs typeface="Arial"/>
              </a:rPr>
              <a:t>возможных</a:t>
            </a:r>
            <a:r>
              <a:rPr sz="1600" spc="-47" dirty="0">
                <a:solidFill>
                  <a:srgbClr val="FFFFFF"/>
                </a:solidFill>
                <a:latin typeface="Century Gothic" panose="020B0502020202020204" pitchFamily="34" charset="0"/>
                <a:cs typeface="Arial"/>
              </a:rPr>
              <a:t> </a:t>
            </a:r>
            <a:r>
              <a:rPr sz="1600" spc="120" dirty="0">
                <a:solidFill>
                  <a:srgbClr val="FFFFFF"/>
                </a:solidFill>
                <a:latin typeface="Century Gothic" panose="020B0502020202020204" pitchFamily="34" charset="0"/>
                <a:cs typeface="Arial"/>
              </a:rPr>
              <a:t>решений</a:t>
            </a:r>
            <a:endParaRPr sz="1600" dirty="0">
              <a:solidFill>
                <a:srgbClr val="FFFFFF"/>
              </a:solidFill>
              <a:latin typeface="Century Gothic" panose="020B0502020202020204" pitchFamily="34" charset="0"/>
              <a:cs typeface="Arial"/>
            </a:endParaRPr>
          </a:p>
          <a:p>
            <a:pPr marL="8467" defTabSz="609630"/>
            <a:r>
              <a:rPr sz="1600" spc="76" dirty="0">
                <a:solidFill>
                  <a:srgbClr val="FFFFFF"/>
                </a:solidFill>
                <a:latin typeface="Century Gothic" panose="020B0502020202020204" pitchFamily="34" charset="0"/>
                <a:cs typeface="Arial"/>
              </a:rPr>
              <a:t>к</a:t>
            </a:r>
            <a:r>
              <a:rPr sz="1600" spc="-20" dirty="0">
                <a:solidFill>
                  <a:srgbClr val="FFFFFF"/>
                </a:solidFill>
                <a:latin typeface="Century Gothic" panose="020B0502020202020204" pitchFamily="34" charset="0"/>
                <a:cs typeface="Arial"/>
              </a:rPr>
              <a:t> </a:t>
            </a:r>
            <a:r>
              <a:rPr sz="1600" spc="103" dirty="0">
                <a:solidFill>
                  <a:srgbClr val="FFFFFF"/>
                </a:solidFill>
                <a:latin typeface="Century Gothic" panose="020B0502020202020204" pitchFamily="34" charset="0"/>
                <a:cs typeface="Arial"/>
              </a:rPr>
              <a:t>сложившейся</a:t>
            </a:r>
            <a:r>
              <a:rPr sz="1600" spc="-17" dirty="0">
                <a:solidFill>
                  <a:srgbClr val="FFFFFF"/>
                </a:solidFill>
                <a:latin typeface="Century Gothic" panose="020B0502020202020204" pitchFamily="34" charset="0"/>
                <a:cs typeface="Arial"/>
              </a:rPr>
              <a:t> </a:t>
            </a:r>
            <a:r>
              <a:rPr sz="1600" spc="103" dirty="0">
                <a:solidFill>
                  <a:srgbClr val="FFFFFF"/>
                </a:solidFill>
                <a:latin typeface="Century Gothic" panose="020B0502020202020204" pitchFamily="34" charset="0"/>
                <a:cs typeface="Arial"/>
              </a:rPr>
              <a:t>обстановке</a:t>
            </a:r>
            <a:endParaRPr sz="1600" dirty="0">
              <a:solidFill>
                <a:srgbClr val="FFFFFF"/>
              </a:solidFill>
              <a:latin typeface="Century Gothic" panose="020B0502020202020204" pitchFamily="34" charset="0"/>
              <a:cs typeface="Arial"/>
            </a:endParaRPr>
          </a:p>
        </p:txBody>
      </p:sp>
      <p:sp>
        <p:nvSpPr>
          <p:cNvPr id="19" name="object 19"/>
          <p:cNvSpPr txBox="1"/>
          <p:nvPr/>
        </p:nvSpPr>
        <p:spPr>
          <a:xfrm>
            <a:off x="8787857" y="3671579"/>
            <a:ext cx="2946823" cy="747213"/>
          </a:xfrm>
          <a:prstGeom prst="rect">
            <a:avLst/>
          </a:prstGeom>
        </p:spPr>
        <p:txBody>
          <a:bodyPr vert="horz" wrap="square" lIns="0" tIns="8467" rIns="0" bIns="0" rtlCol="0">
            <a:spAutoFit/>
          </a:bodyPr>
          <a:lstStyle/>
          <a:p>
            <a:pPr marL="8467" marR="3387" defTabSz="609630">
              <a:spcBef>
                <a:spcPts val="67"/>
              </a:spcBef>
            </a:pPr>
            <a:r>
              <a:rPr sz="1600" spc="113" dirty="0">
                <a:solidFill>
                  <a:srgbClr val="FFFFFF"/>
                </a:solidFill>
                <a:latin typeface="Century Gothic" panose="020B0502020202020204" pitchFamily="34" charset="0"/>
                <a:cs typeface="Arial"/>
              </a:rPr>
              <a:t>предотвращение </a:t>
            </a:r>
            <a:r>
              <a:rPr sz="1600" spc="117" dirty="0">
                <a:solidFill>
                  <a:srgbClr val="FFFFFF"/>
                </a:solidFill>
                <a:latin typeface="Century Gothic" panose="020B0502020202020204" pitchFamily="34" charset="0"/>
                <a:cs typeface="Arial"/>
              </a:rPr>
              <a:t> </a:t>
            </a:r>
            <a:r>
              <a:rPr sz="1600" spc="80" dirty="0">
                <a:solidFill>
                  <a:srgbClr val="FFFFFF"/>
                </a:solidFill>
                <a:latin typeface="Century Gothic" panose="020B0502020202020204" pitchFamily="34" charset="0"/>
                <a:cs typeface="Arial"/>
              </a:rPr>
              <a:t>части</a:t>
            </a:r>
            <a:r>
              <a:rPr sz="1600" spc="-30" dirty="0">
                <a:solidFill>
                  <a:srgbClr val="FFFFFF"/>
                </a:solidFill>
                <a:latin typeface="Century Gothic" panose="020B0502020202020204" pitchFamily="34" charset="0"/>
                <a:cs typeface="Arial"/>
              </a:rPr>
              <a:t> </a:t>
            </a:r>
            <a:r>
              <a:rPr sz="1600" spc="37" dirty="0">
                <a:solidFill>
                  <a:srgbClr val="FFFFFF"/>
                </a:solidFill>
                <a:latin typeface="Century Gothic" panose="020B0502020202020204" pitchFamily="34" charset="0"/>
                <a:cs typeface="Arial"/>
              </a:rPr>
              <a:t>неблагоприятных </a:t>
            </a:r>
            <a:r>
              <a:rPr sz="1600" spc="-550" dirty="0">
                <a:solidFill>
                  <a:srgbClr val="FFFFFF"/>
                </a:solidFill>
                <a:latin typeface="Century Gothic" panose="020B0502020202020204" pitchFamily="34" charset="0"/>
                <a:cs typeface="Arial"/>
              </a:rPr>
              <a:t> </a:t>
            </a:r>
            <a:r>
              <a:rPr sz="1600" spc="87" dirty="0">
                <a:solidFill>
                  <a:srgbClr val="FFFFFF"/>
                </a:solidFill>
                <a:latin typeface="Century Gothic" panose="020B0502020202020204" pitchFamily="34" charset="0"/>
                <a:cs typeface="Arial"/>
              </a:rPr>
              <a:t>последствий</a:t>
            </a:r>
            <a:endParaRPr sz="1600" dirty="0">
              <a:solidFill>
                <a:srgbClr val="FFFFFF"/>
              </a:solidFill>
              <a:latin typeface="Century Gothic" panose="020B0502020202020204" pitchFamily="34" charset="0"/>
              <a:cs typeface="Arial"/>
            </a:endParaRPr>
          </a:p>
        </p:txBody>
      </p:sp>
      <p:sp>
        <p:nvSpPr>
          <p:cNvPr id="20" name="object 20"/>
          <p:cNvSpPr/>
          <p:nvPr/>
        </p:nvSpPr>
        <p:spPr>
          <a:xfrm>
            <a:off x="4473334" y="3848548"/>
            <a:ext cx="235373" cy="393277"/>
          </a:xfrm>
          <a:custGeom>
            <a:avLst/>
            <a:gdLst/>
            <a:ahLst/>
            <a:cxnLst/>
            <a:rect l="l" t="t" r="r" b="b"/>
            <a:pathLst>
              <a:path w="353059" h="589914">
                <a:moveTo>
                  <a:pt x="61577" y="0"/>
                </a:moveTo>
                <a:lnTo>
                  <a:pt x="352437" y="293643"/>
                </a:lnTo>
                <a:lnTo>
                  <a:pt x="59557" y="589319"/>
                </a:lnTo>
                <a:lnTo>
                  <a:pt x="0" y="529200"/>
                </a:lnTo>
                <a:lnTo>
                  <a:pt x="233330" y="293643"/>
                </a:lnTo>
                <a:lnTo>
                  <a:pt x="2020" y="60118"/>
                </a:lnTo>
                <a:lnTo>
                  <a:pt x="61577" y="0"/>
                </a:lnTo>
                <a:close/>
              </a:path>
            </a:pathLst>
          </a:custGeom>
          <a:solidFill>
            <a:srgbClr val="FFFFFF"/>
          </a:solidFill>
        </p:spPr>
        <p:txBody>
          <a:bodyPr wrap="square" lIns="0" tIns="0" rIns="0" bIns="0" rtlCol="0"/>
          <a:lstStyle/>
          <a:p>
            <a:pPr defTabSz="609630"/>
            <a:endParaRPr sz="1200">
              <a:solidFill>
                <a:srgbClr val="FFFFFF"/>
              </a:solidFill>
              <a:latin typeface="Century Gothic" panose="020B0502020202020204" pitchFamily="34" charset="0"/>
            </a:endParaRPr>
          </a:p>
        </p:txBody>
      </p:sp>
      <p:sp>
        <p:nvSpPr>
          <p:cNvPr id="21" name="object 21"/>
          <p:cNvSpPr/>
          <p:nvPr/>
        </p:nvSpPr>
        <p:spPr>
          <a:xfrm>
            <a:off x="8277418" y="3842345"/>
            <a:ext cx="235373" cy="393277"/>
          </a:xfrm>
          <a:custGeom>
            <a:avLst/>
            <a:gdLst/>
            <a:ahLst/>
            <a:cxnLst/>
            <a:rect l="l" t="t" r="r" b="b"/>
            <a:pathLst>
              <a:path w="353059" h="589914">
                <a:moveTo>
                  <a:pt x="61577" y="0"/>
                </a:moveTo>
                <a:lnTo>
                  <a:pt x="352437" y="293643"/>
                </a:lnTo>
                <a:lnTo>
                  <a:pt x="59557" y="589319"/>
                </a:lnTo>
                <a:lnTo>
                  <a:pt x="0" y="529200"/>
                </a:lnTo>
                <a:lnTo>
                  <a:pt x="233330" y="293643"/>
                </a:lnTo>
                <a:lnTo>
                  <a:pt x="2020" y="60118"/>
                </a:lnTo>
                <a:lnTo>
                  <a:pt x="61577" y="0"/>
                </a:lnTo>
                <a:close/>
              </a:path>
            </a:pathLst>
          </a:custGeom>
          <a:solidFill>
            <a:srgbClr val="FFFFFF"/>
          </a:solidFill>
        </p:spPr>
        <p:txBody>
          <a:bodyPr wrap="square" lIns="0" tIns="0" rIns="0" bIns="0" rtlCol="0"/>
          <a:lstStyle/>
          <a:p>
            <a:pPr defTabSz="609630"/>
            <a:endParaRPr sz="1200">
              <a:solidFill>
                <a:srgbClr val="FFFFFF"/>
              </a:solidFill>
              <a:latin typeface="Century Gothic" panose="020B0502020202020204" pitchFamily="34" charset="0"/>
            </a:endParaRPr>
          </a:p>
        </p:txBody>
      </p:sp>
      <p:sp>
        <p:nvSpPr>
          <p:cNvPr id="22" name="object 22"/>
          <p:cNvSpPr txBox="1"/>
          <p:nvPr/>
        </p:nvSpPr>
        <p:spPr>
          <a:xfrm>
            <a:off x="4922139" y="4840958"/>
            <a:ext cx="2955713" cy="881822"/>
          </a:xfrm>
          <a:prstGeom prst="rect">
            <a:avLst/>
          </a:prstGeom>
        </p:spPr>
        <p:txBody>
          <a:bodyPr vert="horz" wrap="square" lIns="0" tIns="8043" rIns="0" bIns="0" rtlCol="0">
            <a:spAutoFit/>
          </a:bodyPr>
          <a:lstStyle/>
          <a:p>
            <a:pPr marL="8467" marR="3387" defTabSz="609630">
              <a:lnSpc>
                <a:spcPct val="116700"/>
              </a:lnSpc>
              <a:spcBef>
                <a:spcPts val="63"/>
              </a:spcBef>
            </a:pPr>
            <a:r>
              <a:rPr sz="1600" spc="67" dirty="0">
                <a:solidFill>
                  <a:srgbClr val="FFFFFF"/>
                </a:solidFill>
                <a:latin typeface="Century Gothic" panose="020B0502020202020204" pitchFamily="34" charset="0"/>
                <a:cs typeface="Arial"/>
              </a:rPr>
              <a:t>нейтрализация</a:t>
            </a:r>
            <a:r>
              <a:rPr sz="1600" spc="-57" dirty="0">
                <a:solidFill>
                  <a:srgbClr val="FFFFFF"/>
                </a:solidFill>
                <a:latin typeface="Century Gothic" panose="020B0502020202020204" pitchFamily="34" charset="0"/>
                <a:cs typeface="Arial"/>
              </a:rPr>
              <a:t> </a:t>
            </a:r>
            <a:r>
              <a:rPr sz="1600" spc="-23" dirty="0">
                <a:solidFill>
                  <a:srgbClr val="FFFFFF"/>
                </a:solidFill>
                <a:latin typeface="Century Gothic" panose="020B0502020202020204" pitchFamily="34" charset="0"/>
                <a:cs typeface="Arial"/>
              </a:rPr>
              <a:t>влияния </a:t>
            </a:r>
            <a:r>
              <a:rPr sz="1600" spc="-550" dirty="0">
                <a:solidFill>
                  <a:srgbClr val="FFFFFF"/>
                </a:solidFill>
                <a:latin typeface="Century Gothic" panose="020B0502020202020204" pitchFamily="34" charset="0"/>
                <a:cs typeface="Arial"/>
              </a:rPr>
              <a:t> </a:t>
            </a:r>
            <a:r>
              <a:rPr sz="1600" spc="193" dirty="0">
                <a:solidFill>
                  <a:srgbClr val="FFFFFF"/>
                </a:solidFill>
                <a:latin typeface="Century Gothic" panose="020B0502020202020204" pitchFamily="34" charset="0"/>
                <a:cs typeface="Arial"/>
              </a:rPr>
              <a:t>риска</a:t>
            </a:r>
            <a:r>
              <a:rPr sz="1600" spc="-7" dirty="0">
                <a:solidFill>
                  <a:srgbClr val="FFFFFF"/>
                </a:solidFill>
                <a:latin typeface="Century Gothic" panose="020B0502020202020204" pitchFamily="34" charset="0"/>
                <a:cs typeface="Arial"/>
              </a:rPr>
              <a:t> </a:t>
            </a:r>
            <a:r>
              <a:rPr sz="1600" spc="97" dirty="0">
                <a:solidFill>
                  <a:srgbClr val="FFFFFF"/>
                </a:solidFill>
                <a:latin typeface="Century Gothic" panose="020B0502020202020204" pitchFamily="34" charset="0"/>
                <a:cs typeface="Arial"/>
              </a:rPr>
              <a:t>и</a:t>
            </a:r>
            <a:r>
              <a:rPr sz="1600" spc="-7" dirty="0">
                <a:solidFill>
                  <a:srgbClr val="FFFFFF"/>
                </a:solidFill>
                <a:latin typeface="Century Gothic" panose="020B0502020202020204" pitchFamily="34" charset="0"/>
                <a:cs typeface="Arial"/>
              </a:rPr>
              <a:t> </a:t>
            </a:r>
            <a:r>
              <a:rPr sz="1600" spc="173" dirty="0">
                <a:solidFill>
                  <a:srgbClr val="FFFFFF"/>
                </a:solidFill>
                <a:latin typeface="Century Gothic" panose="020B0502020202020204" pitchFamily="34" charset="0"/>
                <a:cs typeface="Arial"/>
              </a:rPr>
              <a:t>ущерба</a:t>
            </a:r>
            <a:endParaRPr sz="1600" dirty="0">
              <a:solidFill>
                <a:srgbClr val="FFFFFF"/>
              </a:solidFill>
              <a:latin typeface="Century Gothic" panose="020B0502020202020204" pitchFamily="34" charset="0"/>
              <a:cs typeface="Arial"/>
            </a:endParaRPr>
          </a:p>
          <a:p>
            <a:pPr marL="8467" defTabSz="609630">
              <a:spcBef>
                <a:spcPts val="400"/>
              </a:spcBef>
            </a:pPr>
            <a:r>
              <a:rPr sz="1600" spc="117" dirty="0">
                <a:solidFill>
                  <a:srgbClr val="FFFFFF"/>
                </a:solidFill>
                <a:latin typeface="Century Gothic" panose="020B0502020202020204" pitchFamily="34" charset="0"/>
                <a:cs typeface="Arial"/>
              </a:rPr>
              <a:t>на</a:t>
            </a:r>
            <a:r>
              <a:rPr sz="1600" spc="-20" dirty="0">
                <a:solidFill>
                  <a:srgbClr val="FFFFFF"/>
                </a:solidFill>
                <a:latin typeface="Century Gothic" panose="020B0502020202020204" pitchFamily="34" charset="0"/>
                <a:cs typeface="Arial"/>
              </a:rPr>
              <a:t> </a:t>
            </a:r>
            <a:r>
              <a:rPr sz="1600" spc="130" dirty="0">
                <a:solidFill>
                  <a:srgbClr val="FFFFFF"/>
                </a:solidFill>
                <a:latin typeface="Century Gothic" panose="020B0502020202020204" pitchFamily="34" charset="0"/>
                <a:cs typeface="Arial"/>
              </a:rPr>
              <a:t>другие</a:t>
            </a:r>
            <a:r>
              <a:rPr sz="1600" spc="-17" dirty="0">
                <a:solidFill>
                  <a:srgbClr val="FFFFFF"/>
                </a:solidFill>
                <a:latin typeface="Century Gothic" panose="020B0502020202020204" pitchFamily="34" charset="0"/>
                <a:cs typeface="Arial"/>
              </a:rPr>
              <a:t> </a:t>
            </a:r>
            <a:r>
              <a:rPr sz="1600" spc="40" dirty="0">
                <a:solidFill>
                  <a:srgbClr val="FFFFFF"/>
                </a:solidFill>
                <a:latin typeface="Century Gothic" panose="020B0502020202020204" pitchFamily="34" charset="0"/>
                <a:cs typeface="Arial"/>
              </a:rPr>
              <a:t>события</a:t>
            </a:r>
            <a:endParaRPr sz="1600" dirty="0">
              <a:solidFill>
                <a:srgbClr val="FFFFFF"/>
              </a:solidFill>
              <a:latin typeface="Century Gothic" panose="020B0502020202020204" pitchFamily="34" charset="0"/>
              <a:cs typeface="Arial"/>
            </a:endParaRPr>
          </a:p>
        </p:txBody>
      </p:sp>
      <p:sp>
        <p:nvSpPr>
          <p:cNvPr id="23" name="object 23"/>
          <p:cNvSpPr txBox="1"/>
          <p:nvPr/>
        </p:nvSpPr>
        <p:spPr>
          <a:xfrm>
            <a:off x="8787856" y="4868405"/>
            <a:ext cx="2333413" cy="872397"/>
          </a:xfrm>
          <a:prstGeom prst="rect">
            <a:avLst/>
          </a:prstGeom>
        </p:spPr>
        <p:txBody>
          <a:bodyPr vert="horz" wrap="square" lIns="0" tIns="8043" rIns="0" bIns="0" rtlCol="0">
            <a:spAutoFit/>
          </a:bodyPr>
          <a:lstStyle/>
          <a:p>
            <a:pPr marL="8467" marR="3387" defTabSz="609630">
              <a:lnSpc>
                <a:spcPct val="116700"/>
              </a:lnSpc>
              <a:spcBef>
                <a:spcPts val="63"/>
              </a:spcBef>
            </a:pPr>
            <a:r>
              <a:rPr sz="1600" spc="67" dirty="0">
                <a:solidFill>
                  <a:srgbClr val="FFFFFF"/>
                </a:solidFill>
                <a:latin typeface="Century Gothic" panose="020B0502020202020204" pitchFamily="34" charset="0"/>
                <a:cs typeface="Arial"/>
              </a:rPr>
              <a:t>локализация </a:t>
            </a:r>
            <a:r>
              <a:rPr sz="1600" spc="70" dirty="0">
                <a:solidFill>
                  <a:srgbClr val="FFFFFF"/>
                </a:solidFill>
                <a:latin typeface="Century Gothic" panose="020B0502020202020204" pitchFamily="34" charset="0"/>
                <a:cs typeface="Arial"/>
              </a:rPr>
              <a:t> </a:t>
            </a:r>
            <a:r>
              <a:rPr sz="1600" spc="250" dirty="0">
                <a:solidFill>
                  <a:srgbClr val="FFFFFF"/>
                </a:solidFill>
                <a:latin typeface="Century Gothic" panose="020B0502020202020204" pitchFamily="34" charset="0"/>
                <a:cs typeface="Arial"/>
              </a:rPr>
              <a:t>р</a:t>
            </a:r>
            <a:r>
              <a:rPr sz="1600" spc="253" dirty="0">
                <a:solidFill>
                  <a:srgbClr val="FFFFFF"/>
                </a:solidFill>
                <a:latin typeface="Century Gothic" panose="020B0502020202020204" pitchFamily="34" charset="0"/>
                <a:cs typeface="Arial"/>
              </a:rPr>
              <a:t>а</a:t>
            </a:r>
            <a:r>
              <a:rPr sz="1600" spc="293" dirty="0">
                <a:solidFill>
                  <a:srgbClr val="FFFFFF"/>
                </a:solidFill>
                <a:latin typeface="Century Gothic" panose="020B0502020202020204" pitchFamily="34" charset="0"/>
                <a:cs typeface="Arial"/>
              </a:rPr>
              <a:t>с</a:t>
            </a:r>
            <a:r>
              <a:rPr sz="1600" spc="13" dirty="0">
                <a:solidFill>
                  <a:srgbClr val="FFFFFF"/>
                </a:solidFill>
                <a:latin typeface="Century Gothic" panose="020B0502020202020204" pitchFamily="34" charset="0"/>
                <a:cs typeface="Arial"/>
              </a:rPr>
              <a:t>п</a:t>
            </a:r>
            <a:r>
              <a:rPr sz="1600" spc="250" dirty="0">
                <a:solidFill>
                  <a:srgbClr val="FFFFFF"/>
                </a:solidFill>
                <a:latin typeface="Century Gothic" panose="020B0502020202020204" pitchFamily="34" charset="0"/>
                <a:cs typeface="Arial"/>
              </a:rPr>
              <a:t>р</a:t>
            </a:r>
            <a:r>
              <a:rPr sz="1600" spc="197" dirty="0">
                <a:solidFill>
                  <a:srgbClr val="FFFFFF"/>
                </a:solidFill>
                <a:latin typeface="Century Gothic" panose="020B0502020202020204" pitchFamily="34" charset="0"/>
                <a:cs typeface="Arial"/>
              </a:rPr>
              <a:t>о</a:t>
            </a:r>
            <a:r>
              <a:rPr sz="1600" spc="293" dirty="0">
                <a:solidFill>
                  <a:srgbClr val="FFFFFF"/>
                </a:solidFill>
                <a:latin typeface="Century Gothic" panose="020B0502020202020204" pitchFamily="34" charset="0"/>
                <a:cs typeface="Arial"/>
              </a:rPr>
              <a:t>с</a:t>
            </a:r>
            <a:r>
              <a:rPr sz="1600" spc="-193" dirty="0">
                <a:solidFill>
                  <a:srgbClr val="FFFFFF"/>
                </a:solidFill>
                <a:latin typeface="Century Gothic" panose="020B0502020202020204" pitchFamily="34" charset="0"/>
                <a:cs typeface="Arial"/>
              </a:rPr>
              <a:t>т</a:t>
            </a:r>
            <a:r>
              <a:rPr sz="1600" spc="250" dirty="0">
                <a:solidFill>
                  <a:srgbClr val="FFFFFF"/>
                </a:solidFill>
                <a:latin typeface="Century Gothic" panose="020B0502020202020204" pitchFamily="34" charset="0"/>
                <a:cs typeface="Arial"/>
              </a:rPr>
              <a:t>р</a:t>
            </a:r>
            <a:r>
              <a:rPr sz="1600" spc="253" dirty="0">
                <a:solidFill>
                  <a:srgbClr val="FFFFFF"/>
                </a:solidFill>
                <a:latin typeface="Century Gothic" panose="020B0502020202020204" pitchFamily="34" charset="0"/>
                <a:cs typeface="Arial"/>
              </a:rPr>
              <a:t>а</a:t>
            </a:r>
            <a:r>
              <a:rPr sz="1600" spc="-17" dirty="0">
                <a:solidFill>
                  <a:srgbClr val="FFFFFF"/>
                </a:solidFill>
                <a:latin typeface="Century Gothic" panose="020B0502020202020204" pitchFamily="34" charset="0"/>
                <a:cs typeface="Arial"/>
              </a:rPr>
              <a:t>н</a:t>
            </a:r>
            <a:r>
              <a:rPr sz="1600" spc="187" dirty="0">
                <a:solidFill>
                  <a:srgbClr val="FFFFFF"/>
                </a:solidFill>
                <a:latin typeface="Century Gothic" panose="020B0502020202020204" pitchFamily="34" charset="0"/>
                <a:cs typeface="Arial"/>
              </a:rPr>
              <a:t>е</a:t>
            </a:r>
            <a:r>
              <a:rPr sz="1600" spc="-17" dirty="0">
                <a:solidFill>
                  <a:srgbClr val="FFFFFF"/>
                </a:solidFill>
                <a:latin typeface="Century Gothic" panose="020B0502020202020204" pitchFamily="34" charset="0"/>
                <a:cs typeface="Arial"/>
              </a:rPr>
              <a:t>н</a:t>
            </a:r>
            <a:r>
              <a:rPr sz="1600" spc="97" dirty="0">
                <a:solidFill>
                  <a:srgbClr val="FFFFFF"/>
                </a:solidFill>
                <a:latin typeface="Century Gothic" panose="020B0502020202020204" pitchFamily="34" charset="0"/>
                <a:cs typeface="Arial"/>
              </a:rPr>
              <a:t>и</a:t>
            </a:r>
            <a:r>
              <a:rPr sz="1600" spc="-53" dirty="0">
                <a:solidFill>
                  <a:srgbClr val="FFFFFF"/>
                </a:solidFill>
                <a:latin typeface="Century Gothic" panose="020B0502020202020204" pitchFamily="34" charset="0"/>
                <a:cs typeface="Arial"/>
              </a:rPr>
              <a:t>я  </a:t>
            </a:r>
            <a:r>
              <a:rPr sz="1600" spc="173" dirty="0">
                <a:solidFill>
                  <a:srgbClr val="FFFFFF"/>
                </a:solidFill>
                <a:latin typeface="Century Gothic" panose="020B0502020202020204" pitchFamily="34" charset="0"/>
                <a:cs typeface="Arial"/>
              </a:rPr>
              <a:t>ущерба</a:t>
            </a:r>
            <a:endParaRPr sz="1600" dirty="0">
              <a:solidFill>
                <a:srgbClr val="FFFFFF"/>
              </a:solidFill>
              <a:latin typeface="Century Gothic" panose="020B0502020202020204" pitchFamily="34" charset="0"/>
              <a:cs typeface="Arial"/>
            </a:endParaRPr>
          </a:p>
        </p:txBody>
      </p:sp>
      <p:sp>
        <p:nvSpPr>
          <p:cNvPr id="24" name="object 24"/>
          <p:cNvSpPr/>
          <p:nvPr/>
        </p:nvSpPr>
        <p:spPr>
          <a:xfrm>
            <a:off x="4473334" y="5085210"/>
            <a:ext cx="235373" cy="393277"/>
          </a:xfrm>
          <a:custGeom>
            <a:avLst/>
            <a:gdLst/>
            <a:ahLst/>
            <a:cxnLst/>
            <a:rect l="l" t="t" r="r" b="b"/>
            <a:pathLst>
              <a:path w="353059" h="589915">
                <a:moveTo>
                  <a:pt x="61577" y="0"/>
                </a:moveTo>
                <a:lnTo>
                  <a:pt x="352437" y="293643"/>
                </a:lnTo>
                <a:lnTo>
                  <a:pt x="59557" y="589319"/>
                </a:lnTo>
                <a:lnTo>
                  <a:pt x="0" y="529200"/>
                </a:lnTo>
                <a:lnTo>
                  <a:pt x="233330" y="293643"/>
                </a:lnTo>
                <a:lnTo>
                  <a:pt x="2020" y="60118"/>
                </a:lnTo>
                <a:lnTo>
                  <a:pt x="61577" y="0"/>
                </a:lnTo>
                <a:close/>
              </a:path>
            </a:pathLst>
          </a:custGeom>
          <a:solidFill>
            <a:srgbClr val="FFFFFF"/>
          </a:solidFill>
        </p:spPr>
        <p:txBody>
          <a:bodyPr wrap="square" lIns="0" tIns="0" rIns="0" bIns="0" rtlCol="0"/>
          <a:lstStyle/>
          <a:p>
            <a:pPr defTabSz="609630"/>
            <a:endParaRPr sz="1200">
              <a:solidFill>
                <a:srgbClr val="FFFFFF"/>
              </a:solidFill>
              <a:latin typeface="Century Gothic" panose="020B0502020202020204" pitchFamily="34" charset="0"/>
            </a:endParaRPr>
          </a:p>
        </p:txBody>
      </p:sp>
      <p:sp>
        <p:nvSpPr>
          <p:cNvPr id="25" name="object 25"/>
          <p:cNvSpPr/>
          <p:nvPr/>
        </p:nvSpPr>
        <p:spPr>
          <a:xfrm>
            <a:off x="8276632" y="5098234"/>
            <a:ext cx="235373" cy="393277"/>
          </a:xfrm>
          <a:custGeom>
            <a:avLst/>
            <a:gdLst/>
            <a:ahLst/>
            <a:cxnLst/>
            <a:rect l="l" t="t" r="r" b="b"/>
            <a:pathLst>
              <a:path w="353059" h="589915">
                <a:moveTo>
                  <a:pt x="61577" y="0"/>
                </a:moveTo>
                <a:lnTo>
                  <a:pt x="352437" y="293643"/>
                </a:lnTo>
                <a:lnTo>
                  <a:pt x="59557" y="589319"/>
                </a:lnTo>
                <a:lnTo>
                  <a:pt x="0" y="529200"/>
                </a:lnTo>
                <a:lnTo>
                  <a:pt x="233330" y="293643"/>
                </a:lnTo>
                <a:lnTo>
                  <a:pt x="2020" y="60118"/>
                </a:lnTo>
                <a:lnTo>
                  <a:pt x="61577" y="0"/>
                </a:lnTo>
                <a:close/>
              </a:path>
            </a:pathLst>
          </a:custGeom>
          <a:solidFill>
            <a:srgbClr val="FFFFFF"/>
          </a:solidFill>
        </p:spPr>
        <p:txBody>
          <a:bodyPr wrap="square" lIns="0" tIns="0" rIns="0" bIns="0" rtlCol="0"/>
          <a:lstStyle/>
          <a:p>
            <a:pPr defTabSz="609630"/>
            <a:endParaRPr sz="120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90167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0-#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0-#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0-#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0-#ppt_w/2"/>
                                          </p:val>
                                        </p:tav>
                                        <p:tav tm="100000">
                                          <p:val>
                                            <p:strVal val="#ppt_x"/>
                                          </p:val>
                                        </p:tav>
                                      </p:tavLst>
                                    </p:anim>
                                    <p:anim calcmode="lin" valueType="num">
                                      <p:cBhvr additive="base">
                                        <p:cTn id="54" dur="500" fill="hold"/>
                                        <p:tgtEl>
                                          <p:spTgt spid="21"/>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0-#ppt_w/2"/>
                                          </p:val>
                                        </p:tav>
                                        <p:tav tm="100000">
                                          <p:val>
                                            <p:strVal val="#ppt_x"/>
                                          </p:val>
                                        </p:tav>
                                      </p:tavLst>
                                    </p:anim>
                                    <p:anim calcmode="lin" valueType="num">
                                      <p:cBhvr additive="base">
                                        <p:cTn id="58" dur="500" fill="hold"/>
                                        <p:tgtEl>
                                          <p:spTgt spid="22"/>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0-#ppt_w/2"/>
                                          </p:val>
                                        </p:tav>
                                        <p:tav tm="100000">
                                          <p:val>
                                            <p:strVal val="#ppt_x"/>
                                          </p:val>
                                        </p:tav>
                                      </p:tavLst>
                                    </p:anim>
                                    <p:anim calcmode="lin" valueType="num">
                                      <p:cBhvr additive="base">
                                        <p:cTn id="62" dur="500" fill="hold"/>
                                        <p:tgtEl>
                                          <p:spTgt spid="2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0-#ppt_w/2"/>
                                          </p:val>
                                        </p:tav>
                                        <p:tav tm="100000">
                                          <p:val>
                                            <p:strVal val="#ppt_x"/>
                                          </p:val>
                                        </p:tav>
                                      </p:tavLst>
                                    </p:anim>
                                    <p:anim calcmode="lin" valueType="num">
                                      <p:cBhvr additive="base">
                                        <p:cTn id="66" dur="500" fill="hold"/>
                                        <p:tgtEl>
                                          <p:spTgt spid="2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0-#ppt_w/2"/>
                                          </p:val>
                                        </p:tav>
                                        <p:tav tm="100000">
                                          <p:val>
                                            <p:strVal val="#ppt_x"/>
                                          </p:val>
                                        </p:tav>
                                      </p:tavLst>
                                    </p:anim>
                                    <p:anim calcmode="lin" valueType="num">
                                      <p:cBhvr additive="base">
                                        <p:cTn id="7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p:bldP spid="16" grpId="0"/>
      <p:bldP spid="17" grpId="0" animBg="1"/>
      <p:bldP spid="18" grpId="0"/>
      <p:bldP spid="19" grpId="0"/>
      <p:bldP spid="20" grpId="0" animBg="1"/>
      <p:bldP spid="21" grpId="0" animBg="1"/>
      <p:bldP spid="22" grpId="0"/>
      <p:bldP spid="23" grpId="0"/>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B53375">
                <a:lumMod val="100000"/>
              </a:srgbClr>
            </a:gs>
            <a:gs pos="23000">
              <a:srgbClr val="414054"/>
            </a:gs>
          </a:gsLst>
          <a:lin ang="0" scaled="0"/>
          <a:tileRect/>
        </a:gradFill>
        <a:effectLst/>
      </p:bgPr>
    </p:bg>
    <p:spTree>
      <p:nvGrpSpPr>
        <p:cNvPr id="1" name=""/>
        <p:cNvGrpSpPr/>
        <p:nvPr/>
      </p:nvGrpSpPr>
      <p:grpSpPr>
        <a:xfrm>
          <a:off x="0" y="0"/>
          <a:ext cx="0" cy="0"/>
          <a:chOff x="0" y="0"/>
          <a:chExt cx="0" cy="0"/>
        </a:xfrm>
      </p:grpSpPr>
      <p:sp>
        <p:nvSpPr>
          <p:cNvPr id="4" name="TextBox 3"/>
          <p:cNvSpPr txBox="1"/>
          <p:nvPr/>
        </p:nvSpPr>
        <p:spPr bwMode="auto">
          <a:xfrm>
            <a:off x="711200" y="2565989"/>
            <a:ext cx="4775200" cy="1754326"/>
          </a:xfrm>
          <a:prstGeom prst="rect">
            <a:avLst/>
          </a:prstGeom>
          <a:noFill/>
        </p:spPr>
        <p:txBody>
          <a:bodyPr wrap="square" rtlCol="0">
            <a:spAutoFit/>
          </a:bodyPr>
          <a:lstStyle/>
          <a:p>
            <a:pPr defTabSz="609630">
              <a:defRPr/>
            </a:pPr>
            <a:r>
              <a:rPr lang="ru-RU" sz="3600" dirty="0">
                <a:solidFill>
                  <a:prstClr val="white"/>
                </a:solidFill>
                <a:latin typeface="Century Gothic"/>
              </a:rPr>
              <a:t>ПРЕДУПРЕЖДЕНИЕ  </a:t>
            </a:r>
          </a:p>
          <a:p>
            <a:pPr defTabSz="609630">
              <a:defRPr/>
            </a:pPr>
            <a:r>
              <a:rPr lang="ru-RU" sz="3600" dirty="0">
                <a:solidFill>
                  <a:prstClr val="white"/>
                </a:solidFill>
                <a:latin typeface="Century Gothic"/>
              </a:rPr>
              <a:t>УГОЛОВНО-ПРАВОВЫХ РИСКОВ</a:t>
            </a:r>
          </a:p>
        </p:txBody>
      </p:sp>
      <p:sp>
        <p:nvSpPr>
          <p:cNvPr id="6" name="Скругленный прямоугольник 5"/>
          <p:cNvSpPr/>
          <p:nvPr/>
        </p:nvSpPr>
        <p:spPr>
          <a:xfrm>
            <a:off x="5912678" y="3508715"/>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67" algn="ctr" defTabSz="609630">
              <a:spcBef>
                <a:spcPts val="67"/>
              </a:spcBef>
            </a:pPr>
            <a:r>
              <a:rPr lang="ru-RU" sz="1867" spc="30" dirty="0">
                <a:solidFill>
                  <a:srgbClr val="414054"/>
                </a:solidFill>
                <a:latin typeface="Century Gothic" panose="020B0502020202020204" pitchFamily="34" charset="0"/>
                <a:cs typeface="Arial"/>
              </a:rPr>
              <a:t>Разработка и внедрение кодекса этики, правил поведения внутри  организации</a:t>
            </a:r>
          </a:p>
        </p:txBody>
      </p:sp>
      <p:sp>
        <p:nvSpPr>
          <p:cNvPr id="8" name="Скругленный прямоугольник 7"/>
          <p:cNvSpPr/>
          <p:nvPr/>
        </p:nvSpPr>
        <p:spPr>
          <a:xfrm>
            <a:off x="5943600" y="4546600"/>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Введение режима «коммерческой тайны»</a:t>
            </a:r>
          </a:p>
        </p:txBody>
      </p:sp>
      <p:sp>
        <p:nvSpPr>
          <p:cNvPr id="9" name="Скругленный прямоугольник 8"/>
          <p:cNvSpPr/>
          <p:nvPr/>
        </p:nvSpPr>
        <p:spPr>
          <a:xfrm>
            <a:off x="5943601" y="5560299"/>
            <a:ext cx="5847255" cy="7961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Организация безопасной работы и хранения информации (отказ от </a:t>
            </a:r>
            <a:r>
              <a:rPr lang="ru-RU" sz="1867" dirty="0" err="1">
                <a:solidFill>
                  <a:srgbClr val="414054"/>
                </a:solidFill>
                <a:latin typeface="Century Gothic" panose="020B0502020202020204" pitchFamily="34" charset="0"/>
                <a:cs typeface="Arial" panose="020B0604020202020204" pitchFamily="34" charset="0"/>
              </a:rPr>
              <a:t>флеш</a:t>
            </a:r>
            <a:r>
              <a:rPr lang="ru-RU" sz="1867" dirty="0">
                <a:solidFill>
                  <a:srgbClr val="414054"/>
                </a:solidFill>
                <a:latin typeface="Century Gothic" panose="020B0502020202020204" pitchFamily="34" charset="0"/>
                <a:cs typeface="Arial" panose="020B0604020202020204" pitchFamily="34" charset="0"/>
              </a:rPr>
              <a:t> карты и т.д.)</a:t>
            </a:r>
          </a:p>
        </p:txBody>
      </p:sp>
      <p:sp>
        <p:nvSpPr>
          <p:cNvPr id="11" name="Скругленный прямоугольник 10"/>
          <p:cNvSpPr/>
          <p:nvPr/>
        </p:nvSpPr>
        <p:spPr>
          <a:xfrm>
            <a:off x="5912677" y="2004997"/>
            <a:ext cx="5847255" cy="12630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67" algn="ctr" defTabSz="609630">
              <a:spcBef>
                <a:spcPts val="67"/>
              </a:spcBef>
            </a:pPr>
            <a:r>
              <a:rPr lang="ru-RU" sz="1867" spc="30" dirty="0">
                <a:solidFill>
                  <a:srgbClr val="414054"/>
                </a:solidFill>
                <a:latin typeface="Century Gothic" panose="020B0502020202020204" pitchFamily="34" charset="0"/>
                <a:cs typeface="Arial"/>
              </a:rPr>
              <a:t>Внутренний </a:t>
            </a:r>
            <a:r>
              <a:rPr lang="ru-RU" sz="1867" spc="30" dirty="0" err="1">
                <a:solidFill>
                  <a:srgbClr val="414054"/>
                </a:solidFill>
                <a:latin typeface="Century Gothic" panose="020B0502020202020204" pitchFamily="34" charset="0"/>
                <a:cs typeface="Arial"/>
              </a:rPr>
              <a:t>due</a:t>
            </a:r>
            <a:r>
              <a:rPr lang="ru-RU" sz="1867" spc="30" dirty="0">
                <a:solidFill>
                  <a:srgbClr val="414054"/>
                </a:solidFill>
                <a:latin typeface="Century Gothic" panose="020B0502020202020204" pitchFamily="34" charset="0"/>
                <a:cs typeface="Arial"/>
              </a:rPr>
              <a:t> </a:t>
            </a:r>
            <a:r>
              <a:rPr lang="ru-RU" sz="1867" spc="30" dirty="0" err="1">
                <a:solidFill>
                  <a:srgbClr val="414054"/>
                </a:solidFill>
                <a:latin typeface="Century Gothic" panose="020B0502020202020204" pitchFamily="34" charset="0"/>
                <a:cs typeface="Arial"/>
              </a:rPr>
              <a:t>diligence</a:t>
            </a:r>
            <a:r>
              <a:rPr lang="ru-RU" sz="1867" spc="30" dirty="0">
                <a:solidFill>
                  <a:srgbClr val="414054"/>
                </a:solidFill>
                <a:latin typeface="Century Gothic" panose="020B0502020202020204" pitchFamily="34" charset="0"/>
                <a:cs typeface="Arial"/>
              </a:rPr>
              <a:t> – осуществление проверки по работе  внутри компании (анализ договоров, правил внутреннего  распорядка, оплаты труда и т. д.)</a:t>
            </a:r>
          </a:p>
        </p:txBody>
      </p:sp>
      <p:sp>
        <p:nvSpPr>
          <p:cNvPr id="12" name="Скругленный прямоугольник 11"/>
          <p:cNvSpPr/>
          <p:nvPr/>
        </p:nvSpPr>
        <p:spPr>
          <a:xfrm>
            <a:off x="5912679" y="559513"/>
            <a:ext cx="5847255" cy="12279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Внешний </a:t>
            </a:r>
            <a:r>
              <a:rPr lang="ru-RU" sz="1867" dirty="0" err="1">
                <a:solidFill>
                  <a:srgbClr val="414054"/>
                </a:solidFill>
                <a:latin typeface="Century Gothic" panose="020B0502020202020204" pitchFamily="34" charset="0"/>
                <a:cs typeface="Arial" panose="020B0604020202020204" pitchFamily="34" charset="0"/>
              </a:rPr>
              <a:t>due</a:t>
            </a:r>
            <a:r>
              <a:rPr lang="ru-RU" sz="1867" dirty="0">
                <a:solidFill>
                  <a:srgbClr val="414054"/>
                </a:solidFill>
                <a:latin typeface="Century Gothic" panose="020B0502020202020204" pitchFamily="34" charset="0"/>
                <a:cs typeface="Arial" panose="020B0604020202020204" pitchFamily="34" charset="0"/>
              </a:rPr>
              <a:t> </a:t>
            </a:r>
            <a:r>
              <a:rPr lang="ru-RU" sz="1867" dirty="0" err="1">
                <a:solidFill>
                  <a:srgbClr val="414054"/>
                </a:solidFill>
                <a:latin typeface="Century Gothic" panose="020B0502020202020204" pitchFamily="34" charset="0"/>
                <a:cs typeface="Arial" panose="020B0604020202020204" pitchFamily="34" charset="0"/>
              </a:rPr>
              <a:t>diligence</a:t>
            </a:r>
            <a:r>
              <a:rPr lang="ru-RU" sz="1867" dirty="0">
                <a:solidFill>
                  <a:srgbClr val="414054"/>
                </a:solidFill>
                <a:latin typeface="Century Gothic" panose="020B0502020202020204" pitchFamily="34" charset="0"/>
                <a:cs typeface="Arial" panose="020B0604020202020204" pitchFamily="34" charset="0"/>
              </a:rPr>
              <a:t> – проверка на благонадежность контрагентов,  взаимодействие с государственными органами</a:t>
            </a:r>
          </a:p>
        </p:txBody>
      </p:sp>
    </p:spTree>
    <p:extLst>
      <p:ext uri="{BB962C8B-B14F-4D97-AF65-F5344CB8AC3E}">
        <p14:creationId xmlns:p14="http://schemas.microsoft.com/office/powerpoint/2010/main" val="353375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9"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00000">
              <a:srgbClr val="B53375">
                <a:lumMod val="100000"/>
              </a:srgbClr>
            </a:gs>
            <a:gs pos="23000">
              <a:srgbClr val="414054"/>
            </a:gs>
          </a:gsLst>
          <a:lin ang="0" scaled="0"/>
        </a:gradFill>
        <a:effectLst/>
      </p:bgPr>
    </p:bg>
    <p:spTree>
      <p:nvGrpSpPr>
        <p:cNvPr id="1" name=""/>
        <p:cNvGrpSpPr/>
        <p:nvPr/>
      </p:nvGrpSpPr>
      <p:grpSpPr>
        <a:xfrm>
          <a:off x="0" y="0"/>
          <a:ext cx="0" cy="0"/>
          <a:chOff x="0" y="0"/>
          <a:chExt cx="0" cy="0"/>
        </a:xfrm>
      </p:grpSpPr>
      <p:sp>
        <p:nvSpPr>
          <p:cNvPr id="4" name="TextBox 3"/>
          <p:cNvSpPr txBox="1"/>
          <p:nvPr/>
        </p:nvSpPr>
        <p:spPr bwMode="auto">
          <a:xfrm>
            <a:off x="711200" y="2565989"/>
            <a:ext cx="4775200" cy="1754326"/>
          </a:xfrm>
          <a:prstGeom prst="rect">
            <a:avLst/>
          </a:prstGeom>
          <a:noFill/>
        </p:spPr>
        <p:txBody>
          <a:bodyPr wrap="square" rtlCol="0">
            <a:spAutoFit/>
          </a:bodyPr>
          <a:lstStyle/>
          <a:p>
            <a:pPr defTabSz="609630">
              <a:defRPr/>
            </a:pPr>
            <a:r>
              <a:rPr lang="ru-RU" sz="3600" dirty="0">
                <a:solidFill>
                  <a:prstClr val="white"/>
                </a:solidFill>
                <a:latin typeface="Century Gothic"/>
              </a:rPr>
              <a:t>ПРЕДУПРЕЖДЕНИЕ  </a:t>
            </a:r>
          </a:p>
          <a:p>
            <a:pPr defTabSz="609630">
              <a:defRPr/>
            </a:pPr>
            <a:r>
              <a:rPr lang="ru-RU" sz="3600" dirty="0">
                <a:solidFill>
                  <a:prstClr val="white"/>
                </a:solidFill>
                <a:latin typeface="Century Gothic"/>
              </a:rPr>
              <a:t>УГОЛОВНО-ПРАВОВЫХ РИСКОВ</a:t>
            </a:r>
          </a:p>
        </p:txBody>
      </p:sp>
      <p:sp>
        <p:nvSpPr>
          <p:cNvPr id="6" name="Скругленный прямоугольник 5"/>
          <p:cNvSpPr/>
          <p:nvPr/>
        </p:nvSpPr>
        <p:spPr>
          <a:xfrm>
            <a:off x="5925929" y="4597400"/>
            <a:ext cx="5847255" cy="10886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67" algn="ctr" defTabSz="609630">
              <a:spcBef>
                <a:spcPts val="67"/>
              </a:spcBef>
            </a:pPr>
            <a:r>
              <a:rPr lang="ru-RU" sz="1867" spc="30" dirty="0">
                <a:solidFill>
                  <a:srgbClr val="414054"/>
                </a:solidFill>
                <a:latin typeface="Century Gothic" panose="020B0502020202020204" pitchFamily="34" charset="0"/>
                <a:cs typeface="Arial"/>
              </a:rPr>
              <a:t>Контроль и незамедлительное устранение обнаруженных нарушений,  которые выходят за пределы норм </a:t>
            </a:r>
            <a:r>
              <a:rPr lang="ru-RU" sz="1867" spc="30" dirty="0" err="1">
                <a:solidFill>
                  <a:srgbClr val="414054"/>
                </a:solidFill>
                <a:latin typeface="Century Gothic" panose="020B0502020202020204" pitchFamily="34" charset="0"/>
                <a:cs typeface="Arial"/>
              </a:rPr>
              <a:t>комплаенса</a:t>
            </a:r>
            <a:endParaRPr lang="ru-RU" sz="1867" spc="30" dirty="0">
              <a:solidFill>
                <a:srgbClr val="414054"/>
              </a:solidFill>
              <a:latin typeface="Century Gothic" panose="020B0502020202020204" pitchFamily="34" charset="0"/>
              <a:cs typeface="Arial"/>
            </a:endParaRPr>
          </a:p>
        </p:txBody>
      </p:sp>
      <p:sp>
        <p:nvSpPr>
          <p:cNvPr id="11" name="Скругленный прямоугольник 10"/>
          <p:cNvSpPr/>
          <p:nvPr/>
        </p:nvSpPr>
        <p:spPr>
          <a:xfrm>
            <a:off x="5925929" y="2796215"/>
            <a:ext cx="5847255" cy="12630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67" algn="ctr" defTabSz="609630">
              <a:spcBef>
                <a:spcPts val="67"/>
              </a:spcBef>
            </a:pPr>
            <a:r>
              <a:rPr lang="ru-RU" sz="1867" spc="30" dirty="0">
                <a:solidFill>
                  <a:srgbClr val="414054"/>
                </a:solidFill>
                <a:latin typeface="Century Gothic" panose="020B0502020202020204" pitchFamily="34" charset="0"/>
                <a:cs typeface="Arial"/>
              </a:rPr>
              <a:t>Разработка и отработка стратегии действий сотрудников при  внезапном проведении проверок со стороны налоговых,  правоохранительных органов</a:t>
            </a:r>
          </a:p>
        </p:txBody>
      </p:sp>
      <p:sp>
        <p:nvSpPr>
          <p:cNvPr id="12" name="Скругленный прямоугольник 11"/>
          <p:cNvSpPr/>
          <p:nvPr/>
        </p:nvSpPr>
        <p:spPr>
          <a:xfrm>
            <a:off x="5910469" y="912640"/>
            <a:ext cx="5847255" cy="1345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ru-RU" sz="1867" dirty="0">
                <a:solidFill>
                  <a:srgbClr val="414054"/>
                </a:solidFill>
                <a:latin typeface="Century Gothic" panose="020B0502020202020204" pitchFamily="34" charset="0"/>
                <a:cs typeface="Arial" panose="020B0604020202020204" pitchFamily="34" charset="0"/>
              </a:rPr>
              <a:t>Проведение тренингов, семинаров для сотрудников (правила общения с  проверяющими организациями, нюансы проведения допросов и т. д.)</a:t>
            </a:r>
          </a:p>
        </p:txBody>
      </p:sp>
    </p:spTree>
    <p:extLst>
      <p:ext uri="{BB962C8B-B14F-4D97-AF65-F5344CB8AC3E}">
        <p14:creationId xmlns:p14="http://schemas.microsoft.com/office/powerpoint/2010/main" val="197256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414054"/>
            </a:gs>
            <a:gs pos="87000">
              <a:srgbClr val="B0307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4648199" y="894834"/>
            <a:ext cx="2895600" cy="2844800"/>
          </a:xfrm>
          <a:prstGeom prst="round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2">
            <a:grayscl/>
            <a:extLst>
              <a:ext uri="{BEBA8EAE-BF5A-486C-A8C5-ECC9F3942E4B}">
                <a14:imgProps xmlns:a14="http://schemas.microsoft.com/office/drawing/2010/main">
                  <a14:imgLayer r:embed="rId3">
                    <a14:imgEffect>
                      <a14:backgroundRemoval t="0" b="98333" l="0" r="99922">
                        <a14:foregroundMark x1="57031" y1="82778" x2="57031" y2="82778"/>
                        <a14:foregroundMark x1="53281" y1="84167" x2="53281" y2="84167"/>
                        <a14:foregroundMark x1="53281" y1="81806" x2="53281" y2="81806"/>
                        <a14:backgroundMark x1="53047" y1="63750" x2="53047" y2="63750"/>
                        <a14:backgroundMark x1="53594" y1="63056" x2="53594" y2="63056"/>
                        <a14:backgroundMark x1="53672" y1="61250" x2="53672" y2="61250"/>
                        <a14:backgroundMark x1="53281" y1="61528" x2="53281" y2="61528"/>
                      </a14:backgroundRemoval>
                    </a14:imgEffect>
                  </a14:imgLayer>
                </a14:imgProps>
              </a:ext>
              <a:ext uri="{28A0092B-C50C-407E-A947-70E740481C1C}">
                <a14:useLocalDpi xmlns:a14="http://schemas.microsoft.com/office/drawing/2010/main" val="0"/>
              </a:ext>
            </a:extLst>
          </a:blip>
          <a:srcRect l="11352" t="9213" r="45833" b="35185"/>
          <a:stretch/>
        </p:blipFill>
        <p:spPr>
          <a:xfrm rot="20876104">
            <a:off x="-747152" y="-799911"/>
            <a:ext cx="4639907" cy="3389491"/>
          </a:xfrm>
          <a:prstGeom prst="rect">
            <a:avLst/>
          </a:prstGeom>
        </p:spPr>
      </p:pic>
      <p:pic>
        <p:nvPicPr>
          <p:cNvPr id="7" name="Рисунок 6"/>
          <p:cNvPicPr>
            <a:picLocks noChangeAspect="1"/>
          </p:cNvPicPr>
          <p:nvPr/>
        </p:nvPicPr>
        <p:blipFill rotWithShape="1">
          <a:blip r:embed="rId4">
            <a:grayscl/>
            <a:extLst>
              <a:ext uri="{BEBA8EAE-BF5A-486C-A8C5-ECC9F3942E4B}">
                <a14:imgProps xmlns:a14="http://schemas.microsoft.com/office/drawing/2010/main">
                  <a14:imgLayer r:embed="rId3">
                    <a14:imgEffect>
                      <a14:backgroundRemoval t="60972" b="100000" l="50078" r="95000">
                        <a14:foregroundMark x1="57266" y1="82778" x2="57266" y2="82778"/>
                        <a14:foregroundMark x1="58438" y1="80972" x2="58438" y2="80972"/>
                        <a14:foregroundMark x1="53438" y1="82083" x2="53438" y2="82083"/>
                        <a14:foregroundMark x1="53828" y1="80972" x2="53828" y2="80972"/>
                        <a14:foregroundMark x1="54609" y1="80278" x2="54609" y2="80278"/>
                        <a14:backgroundMark x1="55859" y1="81389" x2="55859" y2="81389"/>
                      </a14:backgroundRemoval>
                    </a14:imgEffect>
                    <a14:imgEffect>
                      <a14:sharpenSoften amount="25000"/>
                    </a14:imgEffect>
                  </a14:imgLayer>
                </a14:imgProps>
              </a:ext>
              <a:ext uri="{28A0092B-C50C-407E-A947-70E740481C1C}">
                <a14:useLocalDpi xmlns:a14="http://schemas.microsoft.com/office/drawing/2010/main" val="0"/>
              </a:ext>
            </a:extLst>
          </a:blip>
          <a:srcRect l="50000" t="62121" r="-1"/>
          <a:stretch/>
        </p:blipFill>
        <p:spPr>
          <a:xfrm>
            <a:off x="8167073" y="2082799"/>
            <a:ext cx="6318167" cy="2692401"/>
          </a:xfrm>
          <a:prstGeom prst="rect">
            <a:avLst/>
          </a:prstGeom>
        </p:spPr>
      </p:pic>
      <p:pic>
        <p:nvPicPr>
          <p:cNvPr id="5" name="Рисунок 4"/>
          <p:cNvPicPr>
            <a:picLocks noChangeAspect="1"/>
          </p:cNvPicPr>
          <p:nvPr/>
        </p:nvPicPr>
        <p:blipFill>
          <a:blip r:embed="rId5">
            <a:duotone>
              <a:prstClr val="black"/>
              <a:schemeClr val="bg1">
                <a:lumMod val="50000"/>
                <a:tint val="45000"/>
                <a:satMod val="400000"/>
              </a:schemeClr>
            </a:duotone>
            <a:extLst>
              <a:ext uri="{28A0092B-C50C-407E-A947-70E740481C1C}">
                <a14:useLocalDpi xmlns:a14="http://schemas.microsoft.com/office/drawing/2010/main" val="0"/>
              </a:ext>
            </a:extLst>
          </a:blip>
          <a:stretch>
            <a:fillRect/>
          </a:stretch>
        </p:blipFill>
        <p:spPr>
          <a:xfrm>
            <a:off x="4897943" y="1147833"/>
            <a:ext cx="2396113" cy="2396113"/>
          </a:xfrm>
          <a:prstGeom prst="rect">
            <a:avLst/>
          </a:prstGeom>
        </p:spPr>
      </p:pic>
      <p:sp>
        <p:nvSpPr>
          <p:cNvPr id="6" name="Скругленный прямоугольник 5"/>
          <p:cNvSpPr/>
          <p:nvPr/>
        </p:nvSpPr>
        <p:spPr>
          <a:xfrm>
            <a:off x="2800662" y="4472948"/>
            <a:ext cx="6590671" cy="807079"/>
          </a:xfrm>
          <a:prstGeom prst="roundRect">
            <a:avLst/>
          </a:prstGeom>
          <a:no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prstClr val="white"/>
                </a:solidFill>
                <a:latin typeface="Century Gothic"/>
              </a:rPr>
              <a:t>Дайджест налоговых рисков</a:t>
            </a:r>
          </a:p>
        </p:txBody>
      </p:sp>
      <p:sp>
        <p:nvSpPr>
          <p:cNvPr id="10" name="Скругленный прямоугольник 9"/>
          <p:cNvSpPr/>
          <p:nvPr/>
        </p:nvSpPr>
        <p:spPr>
          <a:xfrm>
            <a:off x="2800663" y="5579059"/>
            <a:ext cx="6590671" cy="807079"/>
          </a:xfrm>
          <a:prstGeom prst="roundRect">
            <a:avLst/>
          </a:prstGeom>
          <a:no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ru-RU" sz="2800" dirty="0">
                <a:solidFill>
                  <a:prstClr val="white"/>
                </a:solidFill>
                <a:latin typeface="Century Gothic"/>
              </a:rPr>
              <a:t>Чек-лист для оценки бизнеса</a:t>
            </a:r>
          </a:p>
        </p:txBody>
      </p:sp>
    </p:spTree>
    <p:extLst>
      <p:ext uri="{BB962C8B-B14F-4D97-AF65-F5344CB8AC3E}">
        <p14:creationId xmlns:p14="http://schemas.microsoft.com/office/powerpoint/2010/main" val="2362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3092390" y="1633596"/>
            <a:ext cx="9120631" cy="1508105"/>
          </a:xfrm>
          <a:prstGeom prst="rect">
            <a:avLst/>
          </a:prstGeom>
          <a:noFill/>
        </p:spPr>
        <p:txBody>
          <a:bodyPr wrap="square" rtlCol="0">
            <a:spAutoFit/>
          </a:bodyPr>
          <a:lstStyle/>
          <a:p>
            <a:pPr defTabSz="609630">
              <a:defRPr/>
            </a:pPr>
            <a:r>
              <a:rPr lang="ru-RU" sz="3600" dirty="0">
                <a:solidFill>
                  <a:prstClr val="white"/>
                </a:solidFill>
                <a:latin typeface="Century Gothic"/>
              </a:rPr>
              <a:t>ЗАЩИТА ЗАКОННЫХ ИНТЕРЕСОВ ЛИЗИНГОВОЙ ОТРАСЛИ                          </a:t>
            </a:r>
            <a:r>
              <a:rPr lang="ru-RU" sz="2000" dirty="0">
                <a:solidFill>
                  <a:prstClr val="white"/>
                </a:solidFill>
                <a:latin typeface="Century Gothic"/>
              </a:rPr>
              <a:t>В УГОЛОВНО-ПРАВОВОЙ СФЕРЕ</a:t>
            </a:r>
          </a:p>
        </p:txBody>
      </p:sp>
      <p:sp>
        <p:nvSpPr>
          <p:cNvPr id="26" name="Полилиния 25"/>
          <p:cNvSpPr/>
          <p:nvPr/>
        </p:nvSpPr>
        <p:spPr>
          <a:xfrm>
            <a:off x="-101600" y="3478924"/>
            <a:ext cx="12314621" cy="2040943"/>
          </a:xfrm>
          <a:custGeom>
            <a:avLst/>
            <a:gdLst>
              <a:gd name="connsiteX0" fmla="*/ 0 w 18240703"/>
              <a:gd name="connsiteY0" fmla="*/ 4020217 h 4054652"/>
              <a:gd name="connsiteX1" fmla="*/ 6038193 w 18240703"/>
              <a:gd name="connsiteY1" fmla="*/ 10 h 4054652"/>
              <a:gd name="connsiteX2" fmla="*/ 11902965 w 18240703"/>
              <a:gd name="connsiteY2" fmla="*/ 4051748 h 4054652"/>
              <a:gd name="connsiteX3" fmla="*/ 18240703 w 18240703"/>
              <a:gd name="connsiteY3" fmla="*/ 709458 h 4054652"/>
            </a:gdLst>
            <a:ahLst/>
            <a:cxnLst>
              <a:cxn ang="0">
                <a:pos x="connsiteX0" y="connsiteY0"/>
              </a:cxn>
              <a:cxn ang="0">
                <a:pos x="connsiteX1" y="connsiteY1"/>
              </a:cxn>
              <a:cxn ang="0">
                <a:pos x="connsiteX2" y="connsiteY2"/>
              </a:cxn>
              <a:cxn ang="0">
                <a:pos x="connsiteX3" y="connsiteY3"/>
              </a:cxn>
            </a:cxnLst>
            <a:rect l="l" t="t" r="r" b="b"/>
            <a:pathLst>
              <a:path w="18240703" h="4054652">
                <a:moveTo>
                  <a:pt x="0" y="4020217"/>
                </a:moveTo>
                <a:cubicBezTo>
                  <a:pt x="2027183" y="2007486"/>
                  <a:pt x="4054366" y="-5245"/>
                  <a:pt x="6038193" y="10"/>
                </a:cubicBezTo>
                <a:cubicBezTo>
                  <a:pt x="8022021" y="5265"/>
                  <a:pt x="9869213" y="3933507"/>
                  <a:pt x="11902965" y="4051748"/>
                </a:cubicBezTo>
                <a:cubicBezTo>
                  <a:pt x="13936717" y="4169989"/>
                  <a:pt x="17389365" y="638513"/>
                  <a:pt x="18240703" y="709458"/>
                </a:cubicBezTo>
              </a:path>
            </a:pathLst>
          </a:custGeom>
          <a:noFill/>
          <a:ln w="571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ru-RU" sz="1200">
              <a:solidFill>
                <a:prstClr val="white"/>
              </a:solidFill>
              <a:latin typeface="Calibri"/>
            </a:endParaRPr>
          </a:p>
        </p:txBody>
      </p:sp>
      <p:pic>
        <p:nvPicPr>
          <p:cNvPr id="2" name="Рисунок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10000" r="99479"/>
                    </a14:imgEffect>
                    <a14:imgEffect>
                      <a14:saturation sat="0"/>
                    </a14:imgEffect>
                  </a14:imgLayer>
                </a14:imgProps>
              </a:ext>
              <a:ext uri="{28A0092B-C50C-407E-A947-70E740481C1C}">
                <a14:useLocalDpi xmlns:a14="http://schemas.microsoft.com/office/drawing/2010/main" val="0"/>
              </a:ext>
            </a:extLst>
          </a:blip>
          <a:srcRect l="41667"/>
          <a:stretch/>
        </p:blipFill>
        <p:spPr>
          <a:xfrm>
            <a:off x="152400" y="2565400"/>
            <a:ext cx="4596459" cy="4432300"/>
          </a:xfrm>
          <a:prstGeom prst="rect">
            <a:avLst/>
          </a:prstGeom>
        </p:spPr>
      </p:pic>
    </p:spTree>
    <p:extLst>
      <p:ext uri="{BB962C8B-B14F-4D97-AF65-F5344CB8AC3E}">
        <p14:creationId xmlns:p14="http://schemas.microsoft.com/office/powerpoint/2010/main" val="207168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ppt_x"/>
                                          </p:val>
                                        </p:tav>
                                      </p:tavLst>
                                    </p:anim>
                                    <p:anim calcmode="lin" valueType="num">
                                      <p:cBhvr additive="base">
                                        <p:cTn id="21" dur="500"/>
                                        <p:tgtEl>
                                          <p:spTgt spid="2"/>
                                        </p:tgtEl>
                                        <p:attrNameLst>
                                          <p:attrName>ppt_y</p:attrName>
                                        </p:attrNameLst>
                                      </p:cBhvr>
                                      <p:tavLst>
                                        <p:tav tm="0">
                                          <p:val>
                                            <p:strVal val="ppt_y"/>
                                          </p:val>
                                        </p:tav>
                                        <p:tav tm="100000">
                                          <p:val>
                                            <p:strVal val="1+ppt_h/2"/>
                                          </p:val>
                                        </p:tav>
                                      </p:tavLst>
                                    </p:anim>
                                    <p:set>
                                      <p:cBhvr>
                                        <p:cTn id="22" dur="1" fill="hold">
                                          <p:stCondLst>
                                            <p:cond delay="499"/>
                                          </p:stCondLst>
                                        </p:cTn>
                                        <p:tgtEl>
                                          <p:spTgt spid="2"/>
                                        </p:tgtEl>
                                        <p:attrNameLst>
                                          <p:attrName>style.visibility</p:attrName>
                                        </p:attrNameLst>
                                      </p:cBhvr>
                                      <p:to>
                                        <p:strVal val="hidden"/>
                                      </p:to>
                                    </p:set>
                                  </p:childTnLst>
                                </p:cTn>
                              </p:par>
                              <p:par>
                                <p:cTn id="23" presetID="2" presetClass="exit" presetSubtype="2" fill="hold" grpId="1" nodeType="with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1+ppt_w/2"/>
                                          </p:val>
                                        </p:tav>
                                      </p:tavLst>
                                    </p:anim>
                                    <p:anim calcmode="lin" valueType="num">
                                      <p:cBhvr additive="base">
                                        <p:cTn id="25" dur="500"/>
                                        <p:tgtEl>
                                          <p:spTgt spid="4"/>
                                        </p:tgtEl>
                                        <p:attrNameLst>
                                          <p:attrName>ppt_y</p:attrName>
                                        </p:attrNameLst>
                                      </p:cBhvr>
                                      <p:tavLst>
                                        <p:tav tm="0">
                                          <p:val>
                                            <p:strVal val="ppt_y"/>
                                          </p:val>
                                        </p:tav>
                                        <p:tav tm="100000">
                                          <p:val>
                                            <p:strVal val="ppt_y"/>
                                          </p:val>
                                        </p:tav>
                                      </p:tavLst>
                                    </p:anim>
                                    <p:set>
                                      <p:cBhvr>
                                        <p:cTn id="26" dur="1" fill="hold">
                                          <p:stCondLst>
                                            <p:cond delay="499"/>
                                          </p:stCondLst>
                                        </p:cTn>
                                        <p:tgtEl>
                                          <p:spTgt spid="4"/>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26"/>
                                        </p:tgtEl>
                                        <p:attrNameLst>
                                          <p:attrName>ppt_x</p:attrName>
                                        </p:attrNameLst>
                                      </p:cBhvr>
                                      <p:tavLst>
                                        <p:tav tm="0">
                                          <p:val>
                                            <p:strVal val="ppt_x"/>
                                          </p:val>
                                        </p:tav>
                                        <p:tav tm="100000">
                                          <p:val>
                                            <p:strVal val="ppt_x"/>
                                          </p:val>
                                        </p:tav>
                                      </p:tavLst>
                                    </p:anim>
                                    <p:anim calcmode="lin" valueType="num">
                                      <p:cBhvr additive="base">
                                        <p:cTn id="29" dur="500"/>
                                        <p:tgtEl>
                                          <p:spTgt spid="26"/>
                                        </p:tgtEl>
                                        <p:attrNameLst>
                                          <p:attrName>ppt_y</p:attrName>
                                        </p:attrNameLst>
                                      </p:cBhvr>
                                      <p:tavLst>
                                        <p:tav tm="0">
                                          <p:val>
                                            <p:strVal val="ppt_y"/>
                                          </p:val>
                                        </p:tav>
                                        <p:tav tm="100000">
                                          <p:val>
                                            <p:strVal val="1+ppt_h/2"/>
                                          </p:val>
                                        </p:tav>
                                      </p:tavLst>
                                    </p:anim>
                                    <p:set>
                                      <p:cBhvr>
                                        <p:cTn id="3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3300056" y="447890"/>
            <a:ext cx="9120631" cy="646331"/>
          </a:xfrm>
          <a:prstGeom prst="rect">
            <a:avLst/>
          </a:prstGeom>
          <a:noFill/>
        </p:spPr>
        <p:txBody>
          <a:bodyPr wrap="square" rtlCol="0">
            <a:spAutoFit/>
          </a:bodyPr>
          <a:lstStyle/>
          <a:p>
            <a:pPr lvl="0" defTabSz="609630">
              <a:defRPr/>
            </a:pPr>
            <a:r>
              <a:rPr lang="ru-RU" sz="3600" dirty="0">
                <a:solidFill>
                  <a:prstClr val="white"/>
                </a:solidFill>
                <a:latin typeface="Century Gothic"/>
              </a:rPr>
              <a:t>ЗА ЧТО МОЖНО СЕСТЬ ?</a:t>
            </a:r>
          </a:p>
        </p:txBody>
      </p:sp>
      <p:pic>
        <p:nvPicPr>
          <p:cNvPr id="3" name="Рисунок 2"/>
          <p:cNvPicPr>
            <a:picLocks noChangeAspect="1"/>
          </p:cNvPicPr>
          <p:nvPr/>
        </p:nvPicPr>
        <p:blipFill rotWithShape="1">
          <a:blip r:embed="rId2">
            <a:extLst>
              <a:ext uri="{BEBA8EAE-BF5A-486C-A8C5-ECC9F3942E4B}">
                <a14:imgProps xmlns:a14="http://schemas.microsoft.com/office/drawing/2010/main">
                  <a14:imgLayer r:embed="rId3">
                    <a14:imgEffect>
                      <a14:backgroundRemoval t="9982" b="94102" l="7915" r="47901"/>
                    </a14:imgEffect>
                    <a14:imgEffect>
                      <a14:saturation sat="0"/>
                    </a14:imgEffect>
                  </a14:imgLayer>
                </a14:imgProps>
              </a:ext>
              <a:ext uri="{28A0092B-C50C-407E-A947-70E740481C1C}">
                <a14:useLocalDpi xmlns:a14="http://schemas.microsoft.com/office/drawing/2010/main" val="0"/>
              </a:ext>
            </a:extLst>
          </a:blip>
          <a:srcRect l="11922" t="-2344" r="56074" b="2344"/>
          <a:stretch/>
        </p:blipFill>
        <p:spPr>
          <a:xfrm>
            <a:off x="234383" y="321548"/>
            <a:ext cx="3065673" cy="6933362"/>
          </a:xfrm>
          <a:prstGeom prst="rect">
            <a:avLst/>
          </a:prstGeom>
        </p:spPr>
      </p:pic>
      <p:pic>
        <p:nvPicPr>
          <p:cNvPr id="6" name="Рисунок 5"/>
          <p:cNvPicPr>
            <a:picLocks noChangeAspect="1"/>
          </p:cNvPicPr>
          <p:nvPr/>
        </p:nvPicPr>
        <p:blipFill rotWithShape="1">
          <a:blip r:embed="rId4">
            <a:extLst>
              <a:ext uri="{BEBA8EAE-BF5A-486C-A8C5-ECC9F3942E4B}">
                <a14:imgProps xmlns:a14="http://schemas.microsoft.com/office/drawing/2010/main">
                  <a14:imgLayer r:embed="rId3">
                    <a14:imgEffect>
                      <a14:backgroundRemoval t="9982" b="94102" l="51686" r="91191"/>
                    </a14:imgEffect>
                    <a14:imgEffect>
                      <a14:saturation sat="0"/>
                    </a14:imgEffect>
                  </a14:imgLayer>
                </a14:imgProps>
              </a:ext>
              <a:ext uri="{28A0092B-C50C-407E-A947-70E740481C1C}">
                <a14:useLocalDpi xmlns:a14="http://schemas.microsoft.com/office/drawing/2010/main" val="0"/>
              </a:ext>
            </a:extLst>
          </a:blip>
          <a:srcRect l="53715" t="-2344" r="10392" b="2344"/>
          <a:stretch/>
        </p:blipFill>
        <p:spPr>
          <a:xfrm>
            <a:off x="8996623" y="321548"/>
            <a:ext cx="3245617" cy="6858000"/>
          </a:xfrm>
          <a:prstGeom prst="rect">
            <a:avLst/>
          </a:prstGeom>
        </p:spPr>
      </p:pic>
      <p:sp>
        <p:nvSpPr>
          <p:cNvPr id="7" name="Скругленный прямоугольник 6"/>
          <p:cNvSpPr/>
          <p:nvPr/>
        </p:nvSpPr>
        <p:spPr bwMode="auto">
          <a:xfrm>
            <a:off x="3293357" y="1441626"/>
            <a:ext cx="5703266" cy="4959174"/>
          </a:xfrm>
          <a:prstGeom prst="roundRect">
            <a:avLst>
              <a:gd name="adj" fmla="val 6329"/>
            </a:avLst>
          </a:prstGeom>
          <a:noFill/>
          <a:ln w="38100">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34" algn="ctr">
              <a:spcBef>
                <a:spcPts val="237"/>
              </a:spcBef>
              <a:defRPr/>
            </a:pPr>
            <a:r>
              <a:rPr lang="ru-RU" spc="100" dirty="0">
                <a:solidFill>
                  <a:srgbClr val="BFBFBF"/>
                </a:solidFill>
                <a:latin typeface="Century Gothic"/>
                <a:cs typeface="Arial"/>
              </a:rPr>
              <a:t>ст.159 ст.159.1 ст.159.2 ст.159.3 ст.159 ч.5 ст.159 ч.6 ст.159 ч.7 ст.160 ст.163 ст.164 ст.165 ст.169 ст.170 ст.170.1 ст.171 ст.171.1 ст.171.2 ст.171.3 ст.173.1 ст.173.2 ст.174 ст.174.1 ст.175 ст.176 ст.177 ст.178 ст.179 ст.180 ст.181 ст.183 ст.184 ст.185 ст.185.1 ст.185.2 ст. 185.3 ст.185.4 ст.185.5 ст.185.6 ст.186 ст.187 ст.189 ст.190 ст.191 ст.192 ст.193 ст.193.1 ст.194 ст.195 ст.196 ст.197 ст.198 ст.199 ст.199.2 ст.199.3 ст.199.4 ст.200.1 ст.201 </a:t>
            </a:r>
            <a:r>
              <a:rPr lang="ru-RU" spc="99" dirty="0">
                <a:solidFill>
                  <a:srgbClr val="BFBFBF"/>
                </a:solidFill>
                <a:latin typeface="Century Gothic"/>
                <a:ea typeface="Century Gothic"/>
                <a:cs typeface="Arial"/>
              </a:rPr>
              <a:t>ст.201</a:t>
            </a:r>
            <a:r>
              <a:rPr lang="ru-RU" spc="99" dirty="0">
                <a:solidFill>
                  <a:srgbClr val="BFBFBF"/>
                </a:solidFill>
                <a:latin typeface="Century Gothic"/>
                <a:cs typeface="Arial"/>
              </a:rPr>
              <a:t>.2 </a:t>
            </a:r>
            <a:r>
              <a:rPr lang="ru-RU" spc="99" dirty="0">
                <a:solidFill>
                  <a:srgbClr val="BFBFBF"/>
                </a:solidFill>
                <a:latin typeface="Century Gothic"/>
                <a:ea typeface="Century Gothic"/>
                <a:cs typeface="Arial"/>
              </a:rPr>
              <a:t>ст.201</a:t>
            </a:r>
            <a:r>
              <a:rPr lang="ru-RU" spc="99" dirty="0">
                <a:solidFill>
                  <a:srgbClr val="BFBFBF"/>
                </a:solidFill>
                <a:latin typeface="Century Gothic"/>
                <a:cs typeface="Arial"/>
              </a:rPr>
              <a:t>.3 ст.202 ст.203 ст.204 ст.272 ст.273 ст.274 ст.285 ст.285.1 ст.285.2 ст.285.3 </a:t>
            </a:r>
            <a:r>
              <a:rPr lang="ru-RU" spc="99" dirty="0">
                <a:solidFill>
                  <a:srgbClr val="BFBFBF"/>
                </a:solidFill>
                <a:latin typeface="Century Gothic"/>
                <a:ea typeface="Century Gothic"/>
                <a:cs typeface="Arial"/>
              </a:rPr>
              <a:t>ст.285.5 ст.285.6 </a:t>
            </a:r>
            <a:r>
              <a:rPr lang="ru-RU" spc="99" dirty="0">
                <a:solidFill>
                  <a:srgbClr val="BFBFBF"/>
                </a:solidFill>
                <a:latin typeface="Century Gothic"/>
                <a:cs typeface="Arial"/>
              </a:rPr>
              <a:t>ст.286 ст.286.1 ст.287 ст.288 ст.289 ст.290 ст.291 ст.291.1 ст.292 ст.293 ст.322.1 ст.322.2 ст.322.3 ст.325 ст.327 ст.327.1</a:t>
            </a:r>
            <a:endParaRPr sz="1100" dirty="0">
              <a:solidFill>
                <a:srgbClr val="BFBFBF"/>
              </a:solidFill>
            </a:endParaRPr>
          </a:p>
        </p:txBody>
      </p:sp>
    </p:spTree>
    <p:extLst>
      <p:ext uri="{BB962C8B-B14F-4D97-AF65-F5344CB8AC3E}">
        <p14:creationId xmlns:p14="http://schemas.microsoft.com/office/powerpoint/2010/main" val="395623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4185254" y="505459"/>
            <a:ext cx="3740911"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ВИДЫ РИСКОВ</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backgroundRemoval t="3600" b="100000" l="15876" r="81536">
                        <a14:foregroundMark x1="34426" y1="96667" x2="34426" y2="96667"/>
                        <a14:foregroundMark x1="58671" y1="74000" x2="58671" y2="74000"/>
                        <a14:foregroundMark x1="59620" y1="82400" x2="59620" y2="83200"/>
                        <a14:foregroundMark x1="39689" y1="80267" x2="39689" y2="80267"/>
                        <a14:foregroundMark x1="39689" y1="76267" x2="39689" y2="76267"/>
                        <a14:foregroundMark x1="39948" y1="72800" x2="39948" y2="72800"/>
                        <a14:foregroundMark x1="40207" y1="78933" x2="40207" y2="78933"/>
                        <a14:foregroundMark x1="62036" y1="97600" x2="62036" y2="97600"/>
                        <a14:foregroundMark x1="62036" y1="94267" x2="62036" y2="94267"/>
                        <a14:foregroundMark x1="65056" y1="98533" x2="65056" y2="98533"/>
                        <a14:foregroundMark x1="65229" y1="95733" x2="65229" y2="95733"/>
                        <a14:foregroundMark x1="67299" y1="94800" x2="67299" y2="94800"/>
                        <a14:foregroundMark x1="42796" y1="43200" x2="42796" y2="43200"/>
                        <a14:foregroundMark x1="40552" y1="73600" x2="40552" y2="73600"/>
                        <a14:foregroundMark x1="41760" y1="72667" x2="41760" y2="72667"/>
                        <a14:foregroundMark x1="42796" y1="42000" x2="42796" y2="42000"/>
                        <a14:foregroundMark x1="43227" y1="48133" x2="43227" y2="48133"/>
                        <a14:foregroundMark x1="42968" y1="46000" x2="42968" y2="46000"/>
                        <a14:foregroundMark x1="42537" y1="44533" x2="42537" y2="44533"/>
                        <a14:foregroundMark x1="42278" y1="41867" x2="42278" y2="41867"/>
                        <a14:foregroundMark x1="43313" y1="48933" x2="43313" y2="48933"/>
                        <a14:foregroundMark x1="43399" y1="50400" x2="43399" y2="50400"/>
                        <a14:foregroundMark x1="41588" y1="41867" x2="41588" y2="41867"/>
                        <a14:foregroundMark x1="49267" y1="25333" x2="49267" y2="25333"/>
                        <a14:foregroundMark x1="48663" y1="26267" x2="48663" y2="26267"/>
                        <a14:backgroundMark x1="65401" y1="83333" x2="65401" y2="83333"/>
                        <a14:backgroundMark x1="56859" y1="50000" x2="56859" y2="50000"/>
                        <a14:backgroundMark x1="56514" y1="45333" x2="56514" y2="45333"/>
                        <a14:backgroundMark x1="60742" y1="52400" x2="60742" y2="52400"/>
                        <a14:backgroundMark x1="62985" y1="91867" x2="62985" y2="91867"/>
                        <a14:backgroundMark x1="38827" y1="80133" x2="38827" y2="80133"/>
                        <a14:backgroundMark x1="35893" y1="93600" x2="35893" y2="93600"/>
                        <a14:backgroundMark x1="58499" y1="55200" x2="58499" y2="55200"/>
                        <a14:backgroundMark x1="56687" y1="53467" x2="56687" y2="53467"/>
                        <a14:backgroundMark x1="41329" y1="73200" x2="41329" y2="73200"/>
                        <a14:backgroundMark x1="40984" y1="44400" x2="40984" y2="44400"/>
                        <a14:backgroundMark x1="21139" y1="42667" x2="21139" y2="42667"/>
                        <a14:backgroundMark x1="76445" y1="45867" x2="76445" y2="45867"/>
                        <a14:backgroundMark x1="61691" y1="92667" x2="61691" y2="92667"/>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1778441" y="1151790"/>
            <a:ext cx="8817998" cy="5706210"/>
          </a:xfrm>
          <a:prstGeom prst="rect">
            <a:avLst/>
          </a:prstGeom>
        </p:spPr>
      </p:pic>
      <p:sp>
        <p:nvSpPr>
          <p:cNvPr id="6" name="Скругленный прямоугольник 5"/>
          <p:cNvSpPr/>
          <p:nvPr/>
        </p:nvSpPr>
        <p:spPr>
          <a:xfrm>
            <a:off x="517697" y="1642099"/>
            <a:ext cx="4146471" cy="762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rPr>
              <a:t>ВНУТРЕННИЕ</a:t>
            </a:r>
          </a:p>
        </p:txBody>
      </p:sp>
      <p:sp>
        <p:nvSpPr>
          <p:cNvPr id="7" name="Скругленный прямоугольник 6"/>
          <p:cNvSpPr/>
          <p:nvPr/>
        </p:nvSpPr>
        <p:spPr>
          <a:xfrm>
            <a:off x="7522464" y="1642099"/>
            <a:ext cx="4146471" cy="762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rPr>
              <a:t>ВНЕШНИЕ</a:t>
            </a:r>
          </a:p>
        </p:txBody>
      </p:sp>
    </p:spTree>
    <p:extLst>
      <p:ext uri="{BB962C8B-B14F-4D97-AF65-F5344CB8AC3E}">
        <p14:creationId xmlns:p14="http://schemas.microsoft.com/office/powerpoint/2010/main" val="124700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3"/>
                                        </p:tgtEl>
                                        <p:attrNameLst>
                                          <p:attrName>ppt_x</p:attrName>
                                        </p:attrNameLst>
                                      </p:cBhvr>
                                      <p:tavLst>
                                        <p:tav tm="0">
                                          <p:val>
                                            <p:strVal val="ppt_x"/>
                                          </p:val>
                                        </p:tav>
                                        <p:tav tm="100000">
                                          <p:val>
                                            <p:strVal val="ppt_x"/>
                                          </p:val>
                                        </p:tav>
                                      </p:tavLst>
                                    </p:anim>
                                    <p:anim calcmode="lin" valueType="num">
                                      <p:cBhvr additive="base">
                                        <p:cTn id="29" dur="500"/>
                                        <p:tgtEl>
                                          <p:spTgt spid="3"/>
                                        </p:tgtEl>
                                        <p:attrNameLst>
                                          <p:attrName>ppt_y</p:attrName>
                                        </p:attrNameLst>
                                      </p:cBhvr>
                                      <p:tavLst>
                                        <p:tav tm="0">
                                          <p:val>
                                            <p:strVal val="ppt_y"/>
                                          </p:val>
                                        </p:tav>
                                        <p:tav tm="100000">
                                          <p:val>
                                            <p:strVal val="1+ppt_h/2"/>
                                          </p:val>
                                        </p:tav>
                                      </p:tavLst>
                                    </p:anim>
                                    <p:set>
                                      <p:cBhvr>
                                        <p:cTn id="30" dur="1" fill="hold">
                                          <p:stCondLst>
                                            <p:cond delay="499"/>
                                          </p:stCondLst>
                                        </p:cTn>
                                        <p:tgtEl>
                                          <p:spTgt spid="3"/>
                                        </p:tgtEl>
                                        <p:attrNameLst>
                                          <p:attrName>style.visibility</p:attrName>
                                        </p:attrNameLst>
                                      </p:cBhvr>
                                      <p:to>
                                        <p:strVal val="hidden"/>
                                      </p:to>
                                    </p:set>
                                  </p:childTnLst>
                                </p:cTn>
                              </p:par>
                              <p:par>
                                <p:cTn id="31" presetID="2" presetClass="exit" presetSubtype="2" fill="hold" grpId="1" nodeType="withEffect">
                                  <p:stCondLst>
                                    <p:cond delay="0"/>
                                  </p:stCondLst>
                                  <p:childTnLst>
                                    <p:anim calcmode="lin" valueType="num">
                                      <p:cBhvr additive="base">
                                        <p:cTn id="32" dur="500"/>
                                        <p:tgtEl>
                                          <p:spTgt spid="7"/>
                                        </p:tgtEl>
                                        <p:attrNameLst>
                                          <p:attrName>ppt_x</p:attrName>
                                        </p:attrNameLst>
                                      </p:cBhvr>
                                      <p:tavLst>
                                        <p:tav tm="0">
                                          <p:val>
                                            <p:strVal val="ppt_x"/>
                                          </p:val>
                                        </p:tav>
                                        <p:tav tm="100000">
                                          <p:val>
                                            <p:strVal val="1+ppt_w/2"/>
                                          </p:val>
                                        </p:tav>
                                      </p:tavLst>
                                    </p:anim>
                                    <p:anim calcmode="lin" valueType="num">
                                      <p:cBhvr additive="base">
                                        <p:cTn id="33" dur="500"/>
                                        <p:tgtEl>
                                          <p:spTgt spid="7"/>
                                        </p:tgtEl>
                                        <p:attrNameLst>
                                          <p:attrName>ppt_y</p:attrName>
                                        </p:attrNameLst>
                                      </p:cBhvr>
                                      <p:tavLst>
                                        <p:tav tm="0">
                                          <p:val>
                                            <p:strVal val="ppt_y"/>
                                          </p:val>
                                        </p:tav>
                                        <p:tav tm="100000">
                                          <p:val>
                                            <p:strVal val="ppt_y"/>
                                          </p:val>
                                        </p:tav>
                                      </p:tavLst>
                                    </p:anim>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4185254" y="505459"/>
            <a:ext cx="3740911"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ВИДЫ РИСКОВ</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Скругленный прямоугольник 5"/>
          <p:cNvSpPr/>
          <p:nvPr/>
        </p:nvSpPr>
        <p:spPr>
          <a:xfrm>
            <a:off x="517697" y="1642099"/>
            <a:ext cx="4146471" cy="762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rPr>
              <a:t>ВНУТРЕННИЕ</a:t>
            </a:r>
          </a:p>
        </p:txBody>
      </p:sp>
      <p:sp>
        <p:nvSpPr>
          <p:cNvPr id="9" name="Скругленный прямоугольник 8"/>
          <p:cNvSpPr/>
          <p:nvPr/>
        </p:nvSpPr>
        <p:spPr>
          <a:xfrm>
            <a:off x="517694" y="2728454"/>
            <a:ext cx="3592391" cy="463472"/>
          </a:xfrm>
          <a:prstGeom prst="roundRect">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BFBFBF"/>
                </a:solidFill>
                <a:latin typeface="Century Gothic" panose="020B0502020202020204" pitchFamily="34" charset="0"/>
                <a:cs typeface="Arial" panose="020B0604020202020204" pitchFamily="34" charset="0"/>
              </a:rPr>
              <a:t>Коммерческий подкуп</a:t>
            </a:r>
            <a:endParaRPr kumimoji="0" lang="ru-RU" sz="1867" b="0" i="0" u="none" strike="noStrike" kern="1200" cap="none" spc="0" normalizeH="0" baseline="0" noProof="0" dirty="0">
              <a:ln>
                <a:noFill/>
              </a:ln>
              <a:solidFill>
                <a:srgbClr val="BFBFBF"/>
              </a:solidFill>
              <a:effectLst/>
              <a:uLnTx/>
              <a:uFillTx/>
              <a:latin typeface="Century Gothic" panose="020B0502020202020204" pitchFamily="34" charset="0"/>
              <a:cs typeface="Arial" panose="020B0604020202020204" pitchFamily="34" charset="0"/>
            </a:endParaRPr>
          </a:p>
        </p:txBody>
      </p:sp>
      <p:sp>
        <p:nvSpPr>
          <p:cNvPr id="10" name="Скругленный прямоугольник 9"/>
          <p:cNvSpPr/>
          <p:nvPr/>
        </p:nvSpPr>
        <p:spPr>
          <a:xfrm>
            <a:off x="4447349" y="2728454"/>
            <a:ext cx="3592391" cy="1180707"/>
          </a:xfrm>
          <a:prstGeom prst="roundRect">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BFBFBF"/>
                </a:solidFill>
                <a:latin typeface="Century Gothic" panose="020B0502020202020204" pitchFamily="34" charset="0"/>
                <a:cs typeface="Arial" panose="020B0604020202020204" pitchFamily="34" charset="0"/>
              </a:rPr>
              <a:t>Хищение денежных средств организации посредством заключения договоров ГПХ</a:t>
            </a:r>
            <a:endParaRPr kumimoji="0" lang="ru-RU" sz="1867" b="0" i="0" u="none" strike="noStrike" kern="1200" cap="none" spc="0" normalizeH="0" baseline="0" noProof="0" dirty="0">
              <a:ln>
                <a:noFill/>
              </a:ln>
              <a:solidFill>
                <a:srgbClr val="BFBFBF"/>
              </a:solidFill>
              <a:effectLst/>
              <a:uLnTx/>
              <a:uFillTx/>
              <a:latin typeface="Century Gothic" panose="020B0502020202020204" pitchFamily="34" charset="0"/>
              <a:cs typeface="Arial" panose="020B0604020202020204" pitchFamily="34" charset="0"/>
            </a:endParaRPr>
          </a:p>
        </p:txBody>
      </p:sp>
      <p:sp>
        <p:nvSpPr>
          <p:cNvPr id="11" name="Скругленный прямоугольник 10"/>
          <p:cNvSpPr/>
          <p:nvPr/>
        </p:nvSpPr>
        <p:spPr>
          <a:xfrm>
            <a:off x="507931" y="4378385"/>
            <a:ext cx="3592391" cy="935097"/>
          </a:xfrm>
          <a:prstGeom prst="roundRect">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BFBFBF"/>
                </a:solidFill>
                <a:latin typeface="Century Gothic" panose="020B0502020202020204" pitchFamily="34" charset="0"/>
                <a:cs typeface="Arial" panose="020B0604020202020204" pitchFamily="34" charset="0"/>
              </a:rPr>
              <a:t>Хищение денежных средств организации бухгалтером</a:t>
            </a:r>
            <a:endParaRPr kumimoji="0" lang="ru-RU" sz="1867" b="0" i="0" u="none" strike="noStrike" kern="1200" cap="none" spc="0" normalizeH="0" baseline="0" noProof="0" dirty="0">
              <a:ln>
                <a:noFill/>
              </a:ln>
              <a:solidFill>
                <a:srgbClr val="BFBFBF"/>
              </a:solidFill>
              <a:effectLst/>
              <a:uLnTx/>
              <a:uFillTx/>
              <a:latin typeface="Century Gothic" panose="020B0502020202020204" pitchFamily="34" charset="0"/>
              <a:cs typeface="Arial" panose="020B0604020202020204" pitchFamily="34" charset="0"/>
            </a:endParaRPr>
          </a:p>
        </p:txBody>
      </p:sp>
      <p:sp>
        <p:nvSpPr>
          <p:cNvPr id="12" name="Скругленный прямоугольник 11"/>
          <p:cNvSpPr/>
          <p:nvPr/>
        </p:nvSpPr>
        <p:spPr>
          <a:xfrm>
            <a:off x="499292" y="3591331"/>
            <a:ext cx="3592391" cy="463472"/>
          </a:xfrm>
          <a:prstGeom prst="roundRect">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BFBFBF"/>
                </a:solidFill>
                <a:latin typeface="Century Gothic" panose="020B0502020202020204" pitchFamily="34" charset="0"/>
                <a:cs typeface="Arial" panose="020B0604020202020204" pitchFamily="34" charset="0"/>
              </a:rPr>
              <a:t>Конфликтные увольнения </a:t>
            </a:r>
            <a:endParaRPr kumimoji="0" lang="ru-RU" sz="1867" b="0" i="0" u="none" strike="noStrike" kern="1200" cap="none" spc="0" normalizeH="0" baseline="0" noProof="0" dirty="0">
              <a:ln>
                <a:noFill/>
              </a:ln>
              <a:solidFill>
                <a:srgbClr val="BFBFBF"/>
              </a:solidFill>
              <a:effectLst/>
              <a:uLnTx/>
              <a:uFillTx/>
              <a:latin typeface="Century Gothic" panose="020B0502020202020204" pitchFamily="34" charset="0"/>
              <a:cs typeface="Arial" panose="020B0604020202020204" pitchFamily="34" charset="0"/>
            </a:endParaRPr>
          </a:p>
        </p:txBody>
      </p:sp>
      <p:sp>
        <p:nvSpPr>
          <p:cNvPr id="13" name="Скругленный прямоугольник 12"/>
          <p:cNvSpPr/>
          <p:nvPr/>
        </p:nvSpPr>
        <p:spPr>
          <a:xfrm>
            <a:off x="4447349" y="4342825"/>
            <a:ext cx="3592391" cy="1180707"/>
          </a:xfrm>
          <a:prstGeom prst="roundRect">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BFBFBF"/>
                </a:solidFill>
                <a:latin typeface="Century Gothic" panose="020B0502020202020204" pitchFamily="34" charset="0"/>
                <a:cs typeface="Arial" panose="020B0604020202020204" pitchFamily="34" charset="0"/>
              </a:rPr>
              <a:t>Хищение сведений, составляющих коммерческую тайну</a:t>
            </a:r>
            <a:endParaRPr kumimoji="0" lang="ru-RU" sz="1867" b="0" i="0" u="none" strike="noStrike" kern="1200" cap="none" spc="0" normalizeH="0" baseline="0" noProof="0" dirty="0">
              <a:ln>
                <a:noFill/>
              </a:ln>
              <a:solidFill>
                <a:srgbClr val="BFBFBF"/>
              </a:solidFill>
              <a:effectLst/>
              <a:uLnTx/>
              <a:uFillTx/>
              <a:latin typeface="Century Gothic" panose="020B0502020202020204" pitchFamily="34" charset="0"/>
              <a:cs typeface="Arial" panose="020B0604020202020204" pitchFamily="34" charset="0"/>
            </a:endParaRPr>
          </a:p>
        </p:txBody>
      </p:sp>
      <p:sp>
        <p:nvSpPr>
          <p:cNvPr id="14" name="Скругленный прямоугольник 13"/>
          <p:cNvSpPr/>
          <p:nvPr/>
        </p:nvSpPr>
        <p:spPr>
          <a:xfrm>
            <a:off x="7522464" y="1642099"/>
            <a:ext cx="4146471" cy="762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rPr>
              <a:t>ВНЕШНИЕ</a:t>
            </a:r>
          </a:p>
        </p:txBody>
      </p:sp>
      <p:sp>
        <p:nvSpPr>
          <p:cNvPr id="15" name="Скругленный прямоугольник 14"/>
          <p:cNvSpPr/>
          <p:nvPr/>
        </p:nvSpPr>
        <p:spPr>
          <a:xfrm>
            <a:off x="8076544" y="2721524"/>
            <a:ext cx="3592391" cy="1333279"/>
          </a:xfrm>
          <a:prstGeom prst="roundRect">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BFBFBF"/>
                </a:solidFill>
                <a:latin typeface="Century Gothic" panose="020B0502020202020204" pitchFamily="34" charset="0"/>
                <a:cs typeface="Arial" panose="020B0604020202020204" pitchFamily="34" charset="0"/>
              </a:rPr>
              <a:t>159 УК РФ – мошенничество (включая хищение бюджетных денежных средств)</a:t>
            </a:r>
            <a:endParaRPr kumimoji="0" lang="ru-RU" sz="1867" b="0" i="0" u="none" strike="noStrike" kern="1200" cap="none" spc="0" normalizeH="0" baseline="0" noProof="0" dirty="0">
              <a:ln>
                <a:noFill/>
              </a:ln>
              <a:solidFill>
                <a:srgbClr val="BFBFBF"/>
              </a:solidFill>
              <a:effectLst/>
              <a:uLnTx/>
              <a:uFillTx/>
              <a:latin typeface="Century Gothic" panose="020B0502020202020204" pitchFamily="34" charset="0"/>
              <a:cs typeface="Arial" panose="020B0604020202020204" pitchFamily="34" charset="0"/>
            </a:endParaRPr>
          </a:p>
        </p:txBody>
      </p:sp>
      <p:sp>
        <p:nvSpPr>
          <p:cNvPr id="16" name="Скругленный прямоугольник 15"/>
          <p:cNvSpPr/>
          <p:nvPr/>
        </p:nvSpPr>
        <p:spPr>
          <a:xfrm>
            <a:off x="8076544" y="4334926"/>
            <a:ext cx="3592391" cy="1971605"/>
          </a:xfrm>
          <a:prstGeom prst="roundRect">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BFBFBF"/>
                </a:solidFill>
                <a:latin typeface="Century Gothic" panose="020B0502020202020204" pitchFamily="34" charset="0"/>
                <a:cs typeface="Arial" panose="020B0604020202020204" pitchFamily="34" charset="0"/>
              </a:rPr>
              <a:t>199 УК РФ – уклонение от уплаты налогов (неправомерный налоговый вычет и иные махинации с возмещением НДС)</a:t>
            </a:r>
            <a:endParaRPr kumimoji="0" lang="ru-RU" sz="1867" b="0" i="0" u="none" strike="noStrike" kern="1200" cap="none" spc="0" normalizeH="0" baseline="0" noProof="0" dirty="0">
              <a:ln>
                <a:noFill/>
              </a:ln>
              <a:solidFill>
                <a:srgbClr val="BFBFBF"/>
              </a:solidFill>
              <a:effectLst/>
              <a:uLnTx/>
              <a:uFillTx/>
              <a:latin typeface="Century Gothic" panose="020B0502020202020204" pitchFamily="34" charset="0"/>
              <a:cs typeface="Arial" panose="020B0604020202020204" pitchFamily="34" charset="0"/>
            </a:endParaRPr>
          </a:p>
        </p:txBody>
      </p:sp>
      <p:sp>
        <p:nvSpPr>
          <p:cNvPr id="17" name="Скругленный прямоугольник 16"/>
          <p:cNvSpPr/>
          <p:nvPr/>
        </p:nvSpPr>
        <p:spPr>
          <a:xfrm>
            <a:off x="4118724" y="4342825"/>
            <a:ext cx="3592391" cy="1326350"/>
          </a:xfrm>
          <a:prstGeom prst="roundRect">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BFBFBF"/>
                </a:solidFill>
                <a:latin typeface="Century Gothic" panose="020B0502020202020204" pitchFamily="34" charset="0"/>
                <a:cs typeface="Arial" panose="020B0604020202020204" pitchFamily="34" charset="0"/>
              </a:rPr>
              <a:t>199.2 УК РФ – сокрытие денежных средств или имущества подлежащего уплате в бюджет</a:t>
            </a:r>
            <a:endParaRPr kumimoji="0" lang="ru-RU" sz="1867" b="0" i="0" u="none" strike="noStrike" kern="1200" cap="none" spc="0" normalizeH="0" baseline="0" noProof="0" dirty="0">
              <a:ln>
                <a:noFill/>
              </a:ln>
              <a:solidFill>
                <a:srgbClr val="BFBFBF"/>
              </a:solidFill>
              <a:effectLst/>
              <a:uLnTx/>
              <a:uFillTx/>
              <a:latin typeface="Century Gothic" panose="020B0502020202020204" pitchFamily="34" charset="0"/>
              <a:cs typeface="Arial" panose="020B0604020202020204" pitchFamily="34" charset="0"/>
            </a:endParaRPr>
          </a:p>
        </p:txBody>
      </p:sp>
      <p:sp>
        <p:nvSpPr>
          <p:cNvPr id="18" name="Скругленный прямоугольник 17"/>
          <p:cNvSpPr/>
          <p:nvPr/>
        </p:nvSpPr>
        <p:spPr>
          <a:xfrm>
            <a:off x="4110085" y="2728454"/>
            <a:ext cx="3592391" cy="1326350"/>
          </a:xfrm>
          <a:prstGeom prst="roundRect">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BFBFBF"/>
                </a:solidFill>
                <a:latin typeface="Century Gothic" panose="020B0502020202020204" pitchFamily="34" charset="0"/>
                <a:cs typeface="Arial" panose="020B0604020202020204" pitchFamily="34" charset="0"/>
              </a:rPr>
              <a:t>160 УК РФ – присвоение или растрата (хищение чужого имущества, вверенного лицу)</a:t>
            </a:r>
            <a:endParaRPr kumimoji="0" lang="ru-RU" sz="1867" b="0" i="0" u="none" strike="noStrike" kern="1200" cap="none" spc="0" normalizeH="0" baseline="0" noProof="0" dirty="0">
              <a:ln>
                <a:noFill/>
              </a:ln>
              <a:solidFill>
                <a:srgbClr val="BFBFB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16895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0-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0-ppt_w/2"/>
                                          </p:val>
                                        </p:tav>
                                      </p:tavLst>
                                    </p:anim>
                                    <p:anim calcmode="lin" valueType="num">
                                      <p:cBhvr additive="base">
                                        <p:cTn id="11" dur="500"/>
                                        <p:tgtEl>
                                          <p:spTgt spid="9"/>
                                        </p:tgtEl>
                                        <p:attrNameLst>
                                          <p:attrName>ppt_y</p:attrName>
                                        </p:attrNameLst>
                                      </p:cBhvr>
                                      <p:tavLst>
                                        <p:tav tm="0">
                                          <p:val>
                                            <p:strVal val="ppt_y"/>
                                          </p:val>
                                        </p:tav>
                                        <p:tav tm="100000">
                                          <p:val>
                                            <p:strVal val="ppt_y"/>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0-ppt_w/2"/>
                                          </p:val>
                                        </p:tav>
                                      </p:tavLst>
                                    </p:anim>
                                    <p:anim calcmode="lin" valueType="num">
                                      <p:cBhvr additive="base">
                                        <p:cTn id="15" dur="500"/>
                                        <p:tgtEl>
                                          <p:spTgt spid="12"/>
                                        </p:tgtEl>
                                        <p:attrNameLst>
                                          <p:attrName>ppt_y</p:attrName>
                                        </p:attrNameLst>
                                      </p:cBhvr>
                                      <p:tavLst>
                                        <p:tav tm="0">
                                          <p:val>
                                            <p:strVal val="ppt_y"/>
                                          </p:val>
                                        </p:tav>
                                        <p:tav tm="100000">
                                          <p:val>
                                            <p:strVal val="ppt_y"/>
                                          </p:val>
                                        </p:tav>
                                      </p:tavLst>
                                    </p:anim>
                                    <p:set>
                                      <p:cBhvr>
                                        <p:cTn id="16" dur="1" fill="hold">
                                          <p:stCondLst>
                                            <p:cond delay="499"/>
                                          </p:stCondLst>
                                        </p:cTn>
                                        <p:tgtEl>
                                          <p:spTgt spid="12"/>
                                        </p:tgtEl>
                                        <p:attrNameLst>
                                          <p:attrName>style.visibility</p:attrName>
                                        </p:attrNameLst>
                                      </p:cBhvr>
                                      <p:to>
                                        <p:strVal val="hidden"/>
                                      </p:to>
                                    </p:set>
                                  </p:childTnLst>
                                </p:cTn>
                              </p:par>
                              <p:par>
                                <p:cTn id="17" presetID="2" presetClass="exit" presetSubtype="8" fill="hold" grpId="0" nodeType="with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0-ppt_w/2"/>
                                          </p:val>
                                        </p:tav>
                                      </p:tavLst>
                                    </p:anim>
                                    <p:anim calcmode="lin" valueType="num">
                                      <p:cBhvr additive="base">
                                        <p:cTn id="19" dur="500"/>
                                        <p:tgtEl>
                                          <p:spTgt spid="11"/>
                                        </p:tgtEl>
                                        <p:attrNameLst>
                                          <p:attrName>ppt_y</p:attrName>
                                        </p:attrNameLst>
                                      </p:cBhvr>
                                      <p:tavLst>
                                        <p:tav tm="0">
                                          <p:val>
                                            <p:strVal val="ppt_y"/>
                                          </p:val>
                                        </p:tav>
                                        <p:tav tm="100000">
                                          <p:val>
                                            <p:strVal val="ppt_y"/>
                                          </p:val>
                                        </p:tav>
                                      </p:tavLst>
                                    </p:anim>
                                    <p:set>
                                      <p:cBhvr>
                                        <p:cTn id="20" dur="1" fill="hold">
                                          <p:stCondLst>
                                            <p:cond delay="499"/>
                                          </p:stCondLst>
                                        </p:cTn>
                                        <p:tgtEl>
                                          <p:spTgt spid="11"/>
                                        </p:tgtEl>
                                        <p:attrNameLst>
                                          <p:attrName>style.visibility</p:attrName>
                                        </p:attrNameLst>
                                      </p:cBhvr>
                                      <p:to>
                                        <p:strVal val="hidden"/>
                                      </p:to>
                                    </p:set>
                                  </p:childTnLst>
                                </p:cTn>
                              </p:par>
                              <p:par>
                                <p:cTn id="21" presetID="2" presetClass="exit" presetSubtype="8" fill="hold" grpId="0" nodeType="with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0-ppt_w/2"/>
                                          </p:val>
                                        </p:tav>
                                      </p:tavLst>
                                    </p:anim>
                                    <p:anim calcmode="lin" valueType="num">
                                      <p:cBhvr additive="base">
                                        <p:cTn id="23" dur="500"/>
                                        <p:tgtEl>
                                          <p:spTgt spid="10"/>
                                        </p:tgtEl>
                                        <p:attrNameLst>
                                          <p:attrName>ppt_y</p:attrName>
                                        </p:attrNameLst>
                                      </p:cBhvr>
                                      <p:tavLst>
                                        <p:tav tm="0">
                                          <p:val>
                                            <p:strVal val="ppt_y"/>
                                          </p:val>
                                        </p:tav>
                                        <p:tav tm="100000">
                                          <p:val>
                                            <p:strVal val="ppt_y"/>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xit" presetSubtype="8" fill="hold" grpId="0" nodeType="withEffect">
                                  <p:stCondLst>
                                    <p:cond delay="0"/>
                                  </p:stCondLst>
                                  <p:childTnLst>
                                    <p:anim calcmode="lin" valueType="num">
                                      <p:cBhvr additive="base">
                                        <p:cTn id="26" dur="500"/>
                                        <p:tgtEl>
                                          <p:spTgt spid="13"/>
                                        </p:tgtEl>
                                        <p:attrNameLst>
                                          <p:attrName>ppt_x</p:attrName>
                                        </p:attrNameLst>
                                      </p:cBhvr>
                                      <p:tavLst>
                                        <p:tav tm="0">
                                          <p:val>
                                            <p:strVal val="ppt_x"/>
                                          </p:val>
                                        </p:tav>
                                        <p:tav tm="100000">
                                          <p:val>
                                            <p:strVal val="0-ppt_w/2"/>
                                          </p:val>
                                        </p:tav>
                                      </p:tavLst>
                                    </p:anim>
                                    <p:anim calcmode="lin" valueType="num">
                                      <p:cBhvr additive="base">
                                        <p:cTn id="27" dur="500"/>
                                        <p:tgtEl>
                                          <p:spTgt spid="13"/>
                                        </p:tgtEl>
                                        <p:attrNameLst>
                                          <p:attrName>ppt_y</p:attrName>
                                        </p:attrNameLst>
                                      </p:cBhvr>
                                      <p:tavLst>
                                        <p:tav tm="0">
                                          <p:val>
                                            <p:strVal val="ppt_y"/>
                                          </p:val>
                                        </p:tav>
                                        <p:tav tm="100000">
                                          <p:val>
                                            <p:strVal val="ppt_y"/>
                                          </p:val>
                                        </p:tav>
                                      </p:tavLst>
                                    </p:anim>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2" fill="hold" grpId="1" nodeType="clickEffect">
                                  <p:stCondLst>
                                    <p:cond delay="0"/>
                                  </p:stCondLst>
                                  <p:childTnLst>
                                    <p:anim calcmode="lin" valueType="num">
                                      <p:cBhvr additive="base">
                                        <p:cTn id="56" dur="500"/>
                                        <p:tgtEl>
                                          <p:spTgt spid="14"/>
                                        </p:tgtEl>
                                        <p:attrNameLst>
                                          <p:attrName>ppt_x</p:attrName>
                                        </p:attrNameLst>
                                      </p:cBhvr>
                                      <p:tavLst>
                                        <p:tav tm="0">
                                          <p:val>
                                            <p:strVal val="ppt_x"/>
                                          </p:val>
                                        </p:tav>
                                        <p:tav tm="100000">
                                          <p:val>
                                            <p:strVal val="1+ppt_w/2"/>
                                          </p:val>
                                        </p:tav>
                                      </p:tavLst>
                                    </p:anim>
                                    <p:anim calcmode="lin" valueType="num">
                                      <p:cBhvr additive="base">
                                        <p:cTn id="57" dur="500"/>
                                        <p:tgtEl>
                                          <p:spTgt spid="14"/>
                                        </p:tgtEl>
                                        <p:attrNameLst>
                                          <p:attrName>ppt_y</p:attrName>
                                        </p:attrNameLst>
                                      </p:cBhvr>
                                      <p:tavLst>
                                        <p:tav tm="0">
                                          <p:val>
                                            <p:strVal val="ppt_y"/>
                                          </p:val>
                                        </p:tav>
                                        <p:tav tm="100000">
                                          <p:val>
                                            <p:strVal val="ppt_y"/>
                                          </p:val>
                                        </p:tav>
                                      </p:tavLst>
                                    </p:anim>
                                    <p:set>
                                      <p:cBhvr>
                                        <p:cTn id="58" dur="1" fill="hold">
                                          <p:stCondLst>
                                            <p:cond delay="499"/>
                                          </p:stCondLst>
                                        </p:cTn>
                                        <p:tgtEl>
                                          <p:spTgt spid="14"/>
                                        </p:tgtEl>
                                        <p:attrNameLst>
                                          <p:attrName>style.visibility</p:attrName>
                                        </p:attrNameLst>
                                      </p:cBhvr>
                                      <p:to>
                                        <p:strVal val="hidden"/>
                                      </p:to>
                                    </p:set>
                                  </p:childTnLst>
                                </p:cTn>
                              </p:par>
                              <p:par>
                                <p:cTn id="59" presetID="2" presetClass="exit" presetSubtype="2" fill="hold" grpId="1" nodeType="withEffect">
                                  <p:stCondLst>
                                    <p:cond delay="0"/>
                                  </p:stCondLst>
                                  <p:childTnLst>
                                    <p:anim calcmode="lin" valueType="num">
                                      <p:cBhvr additive="base">
                                        <p:cTn id="60" dur="500"/>
                                        <p:tgtEl>
                                          <p:spTgt spid="15"/>
                                        </p:tgtEl>
                                        <p:attrNameLst>
                                          <p:attrName>ppt_x</p:attrName>
                                        </p:attrNameLst>
                                      </p:cBhvr>
                                      <p:tavLst>
                                        <p:tav tm="0">
                                          <p:val>
                                            <p:strVal val="ppt_x"/>
                                          </p:val>
                                        </p:tav>
                                        <p:tav tm="100000">
                                          <p:val>
                                            <p:strVal val="1+ppt_w/2"/>
                                          </p:val>
                                        </p:tav>
                                      </p:tavLst>
                                    </p:anim>
                                    <p:anim calcmode="lin" valueType="num">
                                      <p:cBhvr additive="base">
                                        <p:cTn id="61" dur="500"/>
                                        <p:tgtEl>
                                          <p:spTgt spid="15"/>
                                        </p:tgtEl>
                                        <p:attrNameLst>
                                          <p:attrName>ppt_y</p:attrName>
                                        </p:attrNameLst>
                                      </p:cBhvr>
                                      <p:tavLst>
                                        <p:tav tm="0">
                                          <p:val>
                                            <p:strVal val="ppt_y"/>
                                          </p:val>
                                        </p:tav>
                                        <p:tav tm="100000">
                                          <p:val>
                                            <p:strVal val="ppt_y"/>
                                          </p:val>
                                        </p:tav>
                                      </p:tavLst>
                                    </p:anim>
                                    <p:set>
                                      <p:cBhvr>
                                        <p:cTn id="62" dur="1" fill="hold">
                                          <p:stCondLst>
                                            <p:cond delay="499"/>
                                          </p:stCondLst>
                                        </p:cTn>
                                        <p:tgtEl>
                                          <p:spTgt spid="15"/>
                                        </p:tgtEl>
                                        <p:attrNameLst>
                                          <p:attrName>style.visibility</p:attrName>
                                        </p:attrNameLst>
                                      </p:cBhvr>
                                      <p:to>
                                        <p:strVal val="hidden"/>
                                      </p:to>
                                    </p:set>
                                  </p:childTnLst>
                                </p:cTn>
                              </p:par>
                              <p:par>
                                <p:cTn id="63" presetID="2" presetClass="exit" presetSubtype="2" fill="hold" grpId="1" nodeType="withEffect">
                                  <p:stCondLst>
                                    <p:cond delay="0"/>
                                  </p:stCondLst>
                                  <p:childTnLst>
                                    <p:anim calcmode="lin" valueType="num">
                                      <p:cBhvr additive="base">
                                        <p:cTn id="64" dur="500"/>
                                        <p:tgtEl>
                                          <p:spTgt spid="18"/>
                                        </p:tgtEl>
                                        <p:attrNameLst>
                                          <p:attrName>ppt_x</p:attrName>
                                        </p:attrNameLst>
                                      </p:cBhvr>
                                      <p:tavLst>
                                        <p:tav tm="0">
                                          <p:val>
                                            <p:strVal val="ppt_x"/>
                                          </p:val>
                                        </p:tav>
                                        <p:tav tm="100000">
                                          <p:val>
                                            <p:strVal val="1+ppt_w/2"/>
                                          </p:val>
                                        </p:tav>
                                      </p:tavLst>
                                    </p:anim>
                                    <p:anim calcmode="lin" valueType="num">
                                      <p:cBhvr additive="base">
                                        <p:cTn id="65" dur="500"/>
                                        <p:tgtEl>
                                          <p:spTgt spid="18"/>
                                        </p:tgtEl>
                                        <p:attrNameLst>
                                          <p:attrName>ppt_y</p:attrName>
                                        </p:attrNameLst>
                                      </p:cBhvr>
                                      <p:tavLst>
                                        <p:tav tm="0">
                                          <p:val>
                                            <p:strVal val="ppt_y"/>
                                          </p:val>
                                        </p:tav>
                                        <p:tav tm="100000">
                                          <p:val>
                                            <p:strVal val="ppt_y"/>
                                          </p:val>
                                        </p:tav>
                                      </p:tavLst>
                                    </p:anim>
                                    <p:set>
                                      <p:cBhvr>
                                        <p:cTn id="66" dur="1" fill="hold">
                                          <p:stCondLst>
                                            <p:cond delay="499"/>
                                          </p:stCondLst>
                                        </p:cTn>
                                        <p:tgtEl>
                                          <p:spTgt spid="18"/>
                                        </p:tgtEl>
                                        <p:attrNameLst>
                                          <p:attrName>style.visibility</p:attrName>
                                        </p:attrNameLst>
                                      </p:cBhvr>
                                      <p:to>
                                        <p:strVal val="hidden"/>
                                      </p:to>
                                    </p:set>
                                  </p:childTnLst>
                                </p:cTn>
                              </p:par>
                              <p:par>
                                <p:cTn id="67" presetID="2" presetClass="exit" presetSubtype="2" fill="hold" grpId="1" nodeType="withEffect">
                                  <p:stCondLst>
                                    <p:cond delay="0"/>
                                  </p:stCondLst>
                                  <p:childTnLst>
                                    <p:anim calcmode="lin" valueType="num">
                                      <p:cBhvr additive="base">
                                        <p:cTn id="68" dur="500"/>
                                        <p:tgtEl>
                                          <p:spTgt spid="17"/>
                                        </p:tgtEl>
                                        <p:attrNameLst>
                                          <p:attrName>ppt_x</p:attrName>
                                        </p:attrNameLst>
                                      </p:cBhvr>
                                      <p:tavLst>
                                        <p:tav tm="0">
                                          <p:val>
                                            <p:strVal val="ppt_x"/>
                                          </p:val>
                                        </p:tav>
                                        <p:tav tm="100000">
                                          <p:val>
                                            <p:strVal val="1+ppt_w/2"/>
                                          </p:val>
                                        </p:tav>
                                      </p:tavLst>
                                    </p:anim>
                                    <p:anim calcmode="lin" valueType="num">
                                      <p:cBhvr additive="base">
                                        <p:cTn id="69" dur="500"/>
                                        <p:tgtEl>
                                          <p:spTgt spid="17"/>
                                        </p:tgtEl>
                                        <p:attrNameLst>
                                          <p:attrName>ppt_y</p:attrName>
                                        </p:attrNameLst>
                                      </p:cBhvr>
                                      <p:tavLst>
                                        <p:tav tm="0">
                                          <p:val>
                                            <p:strVal val="ppt_y"/>
                                          </p:val>
                                        </p:tav>
                                        <p:tav tm="100000">
                                          <p:val>
                                            <p:strVal val="ppt_y"/>
                                          </p:val>
                                        </p:tav>
                                      </p:tavLst>
                                    </p:anim>
                                    <p:set>
                                      <p:cBhvr>
                                        <p:cTn id="70" dur="1" fill="hold">
                                          <p:stCondLst>
                                            <p:cond delay="499"/>
                                          </p:stCondLst>
                                        </p:cTn>
                                        <p:tgtEl>
                                          <p:spTgt spid="17"/>
                                        </p:tgtEl>
                                        <p:attrNameLst>
                                          <p:attrName>style.visibility</p:attrName>
                                        </p:attrNameLst>
                                      </p:cBhvr>
                                      <p:to>
                                        <p:strVal val="hidden"/>
                                      </p:to>
                                    </p:set>
                                  </p:childTnLst>
                                </p:cTn>
                              </p:par>
                              <p:par>
                                <p:cTn id="71" presetID="2" presetClass="exit" presetSubtype="2" fill="hold" grpId="1" nodeType="withEffect">
                                  <p:stCondLst>
                                    <p:cond delay="0"/>
                                  </p:stCondLst>
                                  <p:childTnLst>
                                    <p:anim calcmode="lin" valueType="num">
                                      <p:cBhvr additive="base">
                                        <p:cTn id="72" dur="500"/>
                                        <p:tgtEl>
                                          <p:spTgt spid="16"/>
                                        </p:tgtEl>
                                        <p:attrNameLst>
                                          <p:attrName>ppt_x</p:attrName>
                                        </p:attrNameLst>
                                      </p:cBhvr>
                                      <p:tavLst>
                                        <p:tav tm="0">
                                          <p:val>
                                            <p:strVal val="ppt_x"/>
                                          </p:val>
                                        </p:tav>
                                        <p:tav tm="100000">
                                          <p:val>
                                            <p:strVal val="1+ppt_w/2"/>
                                          </p:val>
                                        </p:tav>
                                      </p:tavLst>
                                    </p:anim>
                                    <p:anim calcmode="lin" valueType="num">
                                      <p:cBhvr additive="base">
                                        <p:cTn id="73" dur="500"/>
                                        <p:tgtEl>
                                          <p:spTgt spid="16"/>
                                        </p:tgtEl>
                                        <p:attrNameLst>
                                          <p:attrName>ppt_y</p:attrName>
                                        </p:attrNameLst>
                                      </p:cBhvr>
                                      <p:tavLst>
                                        <p:tav tm="0">
                                          <p:val>
                                            <p:strVal val="ppt_y"/>
                                          </p:val>
                                        </p:tav>
                                        <p:tav tm="100000">
                                          <p:val>
                                            <p:strVal val="ppt_y"/>
                                          </p:val>
                                        </p:tav>
                                      </p:tavLst>
                                    </p:anim>
                                    <p:set>
                                      <p:cBhvr>
                                        <p:cTn id="74" dur="1" fill="hold">
                                          <p:stCondLst>
                                            <p:cond delay="499"/>
                                          </p:stCondLst>
                                        </p:cTn>
                                        <p:tgtEl>
                                          <p:spTgt spid="16"/>
                                        </p:tgtEl>
                                        <p:attrNameLst>
                                          <p:attrName>style.visibility</p:attrName>
                                        </p:attrNameLst>
                                      </p:cBhvr>
                                      <p:to>
                                        <p:strVal val="hidden"/>
                                      </p:to>
                                    </p:set>
                                  </p:childTnLst>
                                </p:cTn>
                              </p:par>
                              <p:par>
                                <p:cTn id="75" presetID="2" presetClass="exit" presetSubtype="2" fill="hold" grpId="0" nodeType="withEffect">
                                  <p:stCondLst>
                                    <p:cond delay="0"/>
                                  </p:stCondLst>
                                  <p:childTnLst>
                                    <p:anim calcmode="lin" valueType="num">
                                      <p:cBhvr additive="base">
                                        <p:cTn id="76" dur="500"/>
                                        <p:tgtEl>
                                          <p:spTgt spid="4"/>
                                        </p:tgtEl>
                                        <p:attrNameLst>
                                          <p:attrName>ppt_x</p:attrName>
                                        </p:attrNameLst>
                                      </p:cBhvr>
                                      <p:tavLst>
                                        <p:tav tm="0">
                                          <p:val>
                                            <p:strVal val="ppt_x"/>
                                          </p:val>
                                        </p:tav>
                                        <p:tav tm="100000">
                                          <p:val>
                                            <p:strVal val="1+ppt_w/2"/>
                                          </p:val>
                                        </p:tav>
                                      </p:tavLst>
                                    </p:anim>
                                    <p:anim calcmode="lin" valueType="num">
                                      <p:cBhvr additive="base">
                                        <p:cTn id="77" dur="500"/>
                                        <p:tgtEl>
                                          <p:spTgt spid="4"/>
                                        </p:tgtEl>
                                        <p:attrNameLst>
                                          <p:attrName>ppt_y</p:attrName>
                                        </p:attrNameLst>
                                      </p:cBhvr>
                                      <p:tavLst>
                                        <p:tav tm="0">
                                          <p:val>
                                            <p:strVal val="ppt_y"/>
                                          </p:val>
                                        </p:tav>
                                        <p:tav tm="100000">
                                          <p:val>
                                            <p:strVal val="ppt_y"/>
                                          </p:val>
                                        </p:tav>
                                      </p:tavLst>
                                    </p:anim>
                                    <p:set>
                                      <p:cBhvr>
                                        <p:cTn id="7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0" grpId="0" animBg="1"/>
      <p:bldP spid="11" grpId="0" animBg="1"/>
      <p:bldP spid="12" grpId="0" animBg="1"/>
      <p:bldP spid="13"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ВНУТРЕННИЕ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800" dirty="0">
                <a:solidFill>
                  <a:schemeClr val="bg1">
                    <a:lumMod val="85000"/>
                  </a:schemeClr>
                </a:solidFill>
                <a:latin typeface="Century Gothic" panose="020B0502020202020204" pitchFamily="34" charset="0"/>
              </a:rPr>
              <a:t>1</a:t>
            </a:r>
          </a:p>
        </p:txBody>
      </p:sp>
      <p:sp>
        <p:nvSpPr>
          <p:cNvPr id="8" name="Скругленный прямоугольник 7"/>
          <p:cNvSpPr/>
          <p:nvPr/>
        </p:nvSpPr>
        <p:spPr>
          <a:xfrm>
            <a:off x="2601021" y="2098584"/>
            <a:ext cx="6033932" cy="22382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414054"/>
                </a:solidFill>
                <a:latin typeface="Century Gothic" panose="020B0502020202020204" pitchFamily="34" charset="0"/>
                <a:cs typeface="Arial" panose="020B0604020202020204" pitchFamily="34" charset="0"/>
              </a:rPr>
              <a:t>Коммерческий подкуп (ст. 204 УК РФ) – при отсутствии налаженной системы безопасности и проверки контрагентов, сотрудники, имеющие полномочия на заключение, утверждение лизинговых сделок могут быть вовлечены в коррупционные проявления</a:t>
            </a:r>
            <a:endParaRPr kumimoji="0" lang="ru-RU" sz="1867" b="0" i="0" u="none" strike="noStrike" kern="1200" cap="none" spc="0" normalizeH="0" baseline="0" noProof="0" dirty="0">
              <a:ln>
                <a:noFill/>
              </a:ln>
              <a:solidFill>
                <a:srgbClr val="414054"/>
              </a:solidFill>
              <a:effectLst/>
              <a:uLnTx/>
              <a:uFillTx/>
              <a:latin typeface="Century Gothic" panose="020B0502020202020204" pitchFamily="34" charset="0"/>
              <a:ea typeface="+mn-ea"/>
              <a:cs typeface="Arial" panose="020B0604020202020204" pitchFamily="34" charset="0"/>
            </a:endParaRPr>
          </a:p>
        </p:txBody>
      </p:sp>
      <p:sp>
        <p:nvSpPr>
          <p:cNvPr id="9" name="Скругленный прямоугольник 8"/>
          <p:cNvSpPr/>
          <p:nvPr/>
        </p:nvSpPr>
        <p:spPr>
          <a:xfrm>
            <a:off x="490194" y="4895917"/>
            <a:ext cx="8144759" cy="1365051"/>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chemeClr val="bg1">
                    <a:lumMod val="85000"/>
                  </a:schemeClr>
                </a:solidFill>
                <a:latin typeface="Century Gothic" panose="020B0502020202020204" pitchFamily="34" charset="0"/>
                <a:cs typeface="Arial" panose="020B0604020202020204" pitchFamily="34" charset="0"/>
              </a:rPr>
              <a:t>Сотрудник компании предложил сотруднику компании-конкурента передавать информацию о клиентах, за 2 % от стоимости имущества от заключенной сделки</a:t>
            </a:r>
            <a:endParaRPr kumimoji="0" lang="ru-RU" sz="1867" b="0" i="0" u="none" strike="noStrike" kern="1200" cap="none" spc="0" normalizeH="0" baseline="0" noProof="0" dirty="0">
              <a:ln>
                <a:noFill/>
              </a:ln>
              <a:solidFill>
                <a:schemeClr val="bg1">
                  <a:lumMod val="85000"/>
                </a:schemeClr>
              </a:solidFill>
              <a:effectLst/>
              <a:uLnTx/>
              <a:uFillTx/>
              <a:latin typeface="Century Gothic" panose="020B0502020202020204" pitchFamily="34" charset="0"/>
              <a:cs typeface="Arial" panose="020B0604020202020204" pitchFamily="34" charset="0"/>
            </a:endParaRPr>
          </a:p>
        </p:txBody>
      </p:sp>
      <p:pic>
        <p:nvPicPr>
          <p:cNvPr id="10" name="Рисунок 9"/>
          <p:cNvPicPr>
            <a:picLocks noChangeAspect="1"/>
          </p:cNvPicPr>
          <p:nvPr/>
        </p:nvPicPr>
        <p:blipFill>
          <a:blip r:embed="rId2">
            <a:extLst>
              <a:ext uri="{BEBA8EAE-BF5A-486C-A8C5-ECC9F3942E4B}">
                <a14:imgProps xmlns:a14="http://schemas.microsoft.com/office/drawing/2010/main">
                  <a14:imgLayer r:embed="rId3">
                    <a14:imgEffect>
                      <a14:backgroundRemoval t="2497" b="100000" l="4783"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333295" y="-462416"/>
            <a:ext cx="7312468" cy="7320416"/>
          </a:xfrm>
          <a:prstGeom prst="rect">
            <a:avLst/>
          </a:prstGeom>
        </p:spPr>
      </p:pic>
    </p:spTree>
    <p:extLst>
      <p:ext uri="{BB962C8B-B14F-4D97-AF65-F5344CB8AC3E}">
        <p14:creationId xmlns:p14="http://schemas.microsoft.com/office/powerpoint/2010/main" val="167069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B53375">
                <a:lumMod val="100000"/>
              </a:srgbClr>
            </a:gs>
            <a:gs pos="87000">
              <a:srgbClr val="414054"/>
            </a:gs>
          </a:gsLst>
          <a:path path="circle">
            <a:fillToRect l="100000" t="100000"/>
          </a:path>
        </a:gradFill>
        <a:effectLst/>
      </p:bgPr>
    </p:bg>
    <p:spTree>
      <p:nvGrpSpPr>
        <p:cNvPr id="1" name=""/>
        <p:cNvGrpSpPr/>
        <p:nvPr/>
      </p:nvGrpSpPr>
      <p:grpSpPr>
        <a:xfrm>
          <a:off x="0" y="0"/>
          <a:ext cx="0" cy="0"/>
          <a:chOff x="0" y="0"/>
          <a:chExt cx="0" cy="0"/>
        </a:xfrm>
      </p:grpSpPr>
      <p:sp>
        <p:nvSpPr>
          <p:cNvPr id="4" name="TextBox 3"/>
          <p:cNvSpPr txBox="1"/>
          <p:nvPr/>
        </p:nvSpPr>
        <p:spPr bwMode="auto">
          <a:xfrm>
            <a:off x="2356700" y="847477"/>
            <a:ext cx="5053014"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Century Gothic"/>
                <a:ea typeface="+mn-ea"/>
                <a:cs typeface="+mn-cs"/>
              </a:rPr>
              <a:t>ВНУТРЕННИЕ РИСКИ</a:t>
            </a:r>
            <a:endParaRPr kumimoji="0" lang="ru-RU"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Овал 1"/>
          <p:cNvSpPr/>
          <p:nvPr/>
        </p:nvSpPr>
        <p:spPr>
          <a:xfrm>
            <a:off x="-405353" y="-401574"/>
            <a:ext cx="2762053" cy="2762053"/>
          </a:xfrm>
          <a:prstGeom prst="ellipse">
            <a:avLst/>
          </a:prstGeom>
          <a:noFill/>
          <a:ln w="28575">
            <a:solidFill>
              <a:srgbClr val="BFBF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8800" b="0" i="0" u="none" strike="noStrike" kern="1200" cap="none" spc="0" normalizeH="0" baseline="0" noProof="0" dirty="0">
                <a:ln>
                  <a:noFill/>
                </a:ln>
                <a:solidFill>
                  <a:prstClr val="white">
                    <a:lumMod val="85000"/>
                  </a:prstClr>
                </a:solidFill>
                <a:effectLst/>
                <a:uLnTx/>
                <a:uFillTx/>
                <a:latin typeface="Century Gothic" panose="020B0502020202020204" pitchFamily="34" charset="0"/>
                <a:ea typeface="+mn-ea"/>
                <a:cs typeface="+mn-cs"/>
              </a:rPr>
              <a:t>1</a:t>
            </a:r>
          </a:p>
        </p:txBody>
      </p:sp>
      <p:sp>
        <p:nvSpPr>
          <p:cNvPr id="8" name="Скругленный прямоугольник 7"/>
          <p:cNvSpPr/>
          <p:nvPr/>
        </p:nvSpPr>
        <p:spPr>
          <a:xfrm>
            <a:off x="2601021" y="2098584"/>
            <a:ext cx="6033932" cy="1330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srgbClr val="414054"/>
                </a:solidFill>
                <a:latin typeface="Century Gothic" panose="020B0502020202020204" pitchFamily="34" charset="0"/>
                <a:cs typeface="Arial" panose="020B0604020202020204" pitchFamily="34" charset="0"/>
              </a:rPr>
              <a:t>Хищение денежных средств организации посредством заключения договоров ГПХ</a:t>
            </a:r>
          </a:p>
        </p:txBody>
      </p:sp>
      <p:sp>
        <p:nvSpPr>
          <p:cNvPr id="9" name="Скругленный прямоугольник 8"/>
          <p:cNvSpPr/>
          <p:nvPr/>
        </p:nvSpPr>
        <p:spPr>
          <a:xfrm>
            <a:off x="490194" y="4033777"/>
            <a:ext cx="8224598" cy="2227192"/>
          </a:xfrm>
          <a:prstGeom prst="roundRect">
            <a:avLst/>
          </a:prstGeom>
          <a:noFill/>
          <a:ln w="285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ru-RU" sz="1867" dirty="0">
                <a:solidFill>
                  <a:prstClr val="white">
                    <a:lumMod val="85000"/>
                  </a:prstClr>
                </a:solidFill>
                <a:latin typeface="Century Gothic" panose="020B0502020202020204" pitchFamily="34" charset="0"/>
                <a:cs typeface="Arial" panose="020B0604020202020204" pitchFamily="34" charset="0"/>
              </a:rPr>
              <a:t>Топ-менеджер выводит активы через аффилированные организации.</a:t>
            </a:r>
          </a:p>
          <a:p>
            <a:pPr lvl="0" algn="ctr" defTabSz="609630"/>
            <a:r>
              <a:rPr lang="ru-RU" sz="1867" dirty="0">
                <a:solidFill>
                  <a:prstClr val="white">
                    <a:lumMod val="85000"/>
                  </a:prstClr>
                </a:solidFill>
                <a:latin typeface="Century Gothic" panose="020B0502020202020204" pitchFamily="34" charset="0"/>
                <a:cs typeface="Arial" panose="020B0604020202020204" pitchFamily="34" charset="0"/>
              </a:rPr>
              <a:t>Генеральный директор при содействии своего заместителя вывел из организации имущество на сумму более 2.5 млрд. ₽, при этом по результатам сделки провел через счета 1,5 млрд. ₽.</a:t>
            </a:r>
          </a:p>
        </p:txBody>
      </p:sp>
      <p:pic>
        <p:nvPicPr>
          <p:cNvPr id="10" name="Рисунок 9"/>
          <p:cNvPicPr>
            <a:picLocks noChangeAspect="1"/>
          </p:cNvPicPr>
          <p:nvPr/>
        </p:nvPicPr>
        <p:blipFill>
          <a:blip r:embed="rId2">
            <a:extLst>
              <a:ext uri="{BEBA8EAE-BF5A-486C-A8C5-ECC9F3942E4B}">
                <a14:imgProps xmlns:a14="http://schemas.microsoft.com/office/drawing/2010/main">
                  <a14:imgLayer r:embed="rId3">
                    <a14:imgEffect>
                      <a14:backgroundRemoval t="2497" b="100000" l="4783" r="9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333295" y="-462416"/>
            <a:ext cx="7312468" cy="7320416"/>
          </a:xfrm>
          <a:prstGeom prst="rect">
            <a:avLst/>
          </a:prstGeom>
        </p:spPr>
      </p:pic>
    </p:spTree>
    <p:extLst>
      <p:ext uri="{BB962C8B-B14F-4D97-AF65-F5344CB8AC3E}">
        <p14:creationId xmlns:p14="http://schemas.microsoft.com/office/powerpoint/2010/main" val="167113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TotalTime>
  <Words>1767</Words>
  <Application>Microsoft Office PowerPoint</Application>
  <PresentationFormat>Широкоэкранный</PresentationFormat>
  <Paragraphs>222</Paragraphs>
  <Slides>36</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16</vt:i4>
      </vt:variant>
      <vt:variant>
        <vt:lpstr>Заголовки слайдов</vt:lpstr>
      </vt:variant>
      <vt:variant>
        <vt:i4>36</vt:i4>
      </vt:variant>
    </vt:vector>
  </HeadingPairs>
  <TitlesOfParts>
    <vt:vector size="55" baseType="lpstr">
      <vt:lpstr>Arial</vt:lpstr>
      <vt:lpstr>Calibri</vt:lpstr>
      <vt:lpstr>Century Gothic</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ТАКОЕ «КОМПЛАЕНС»?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КАК УПРАВЛЯТЬ УГОЛОВНО-ПРАВОВЫМИ РИСКАМИ?</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Лого</dc:title>
  <dc:creator>katerina shibetskaia</dc:creator>
  <cp:lastModifiedBy>КАПИТАЛ ИНФО</cp:lastModifiedBy>
  <cp:revision>56</cp:revision>
  <dcterms:created xsi:type="dcterms:W3CDTF">2023-05-30T10:30:36Z</dcterms:created>
  <dcterms:modified xsi:type="dcterms:W3CDTF">2023-06-14T14:24:52Z</dcterms:modified>
</cp:coreProperties>
</file>