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AE0C-6BB7-47AA-9AC3-7CB80516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78C0B-4193-49B7-A49A-F1594BECA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B2E70-6D2B-4C7C-8AC1-E4FA54D1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59FE2-63C6-4679-9076-83A09DC5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89A73-FEDF-4543-B639-0275AFC3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4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3F0DE-4283-4D12-9473-B2CAED5B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F3793-A1D7-4667-B8F8-C203E03B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5BD33-3A96-47DC-A9E9-4DFA8D67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31A86-FAF8-444D-AAA3-FD81E342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93059-0DA5-45CC-8035-BDDE1CC0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6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A89264-89C6-4B51-97B4-F835BBA5D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01D993-ACA6-442C-9047-F7F3CEF81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68617-5528-4872-9F47-5E81B66C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A786F-971B-483E-9E77-6CD5060C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D9478-996F-401D-9E9E-5B9B96C0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05F3F-CD80-4830-8AE9-EF795EF9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E09C3-01DF-462C-8BE9-E2846EF9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F20FD-4C2B-4F85-8CE3-B54127A3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316D9-9297-449D-9087-DA8A5092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BC893-684D-4417-A14B-C7D9E4D6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8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14A0E-C93B-40B7-855F-FBC34356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DADC9-AA05-4673-9B9B-29958809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6BB99-A41A-4DC6-B6BC-7EE4874C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DF0AF-E91E-47A8-88D8-1F6122B7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DFCD4-6B57-4896-BAA4-4B27E96C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7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B626A-05E2-4759-82FC-6E835439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930FE-170D-4CDD-9E05-FB5D1E1FD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86A367-4337-4EBD-9248-A57655EBA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5874F-E239-4710-B164-D02C4354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BADAF-B9D4-4535-9046-ADAF1781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1FEB18-52A9-42A6-8C17-B379BBB3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6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B7F1-01C7-4ED0-93D0-C1E1B5AE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C416E-9D50-4DAF-BD29-4AAB3DA2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A30E4-FF09-4608-A7F4-7EFEB03E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A3A72-14AD-4DA9-B394-2A1F15DBA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579075-E61E-4F8D-8F79-57069E5FE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51142A-CBC9-4EB2-84F8-AC34A31F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71CF47-32C2-4FDF-909A-D4F258F4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32A29-0E47-403C-A583-A7FC13E6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82AE8-6A39-42F8-BCBD-A136CD7E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FE5C9B-6504-45EF-9390-00C3D205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4F5C7A-C8FE-4037-85F9-864C19E7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CF9E42-4627-4240-8EA7-E3832AAE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9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0C10AB-C483-4E32-9785-FCC92D98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2D3D7F-8AD9-4621-B31C-FF7E40AC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DB59FF-75EC-4674-97C4-C1BF1DE0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3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9095D-9B75-447B-B37D-4DF59CD5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C3D90-AF6A-45BE-9EE4-7E348CD5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D4BE-37E8-4722-953B-BC13A6C2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F1BAC-9B38-4289-A278-6B14C6B9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9B7C0-042F-4807-A62B-720D5E3D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23E4A-F2A3-45BA-BC60-3FC540B7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6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E8722-5CD8-4BF2-8DFE-96337E84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6B5766-3A0E-4E41-84C8-6AE7274FD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601A8-D4E8-4B34-BD51-73C965E53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A2DD9-A1CE-41D5-BCF1-6ED9C8E3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D5DC3-EB0D-44FB-9D9A-749478C1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985C21-61B3-4417-8409-5E08E509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0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C1F7-ACEB-42B5-9EB5-08783945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78512-F333-4A70-82A6-2603E92D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01A07-964C-4C79-AC44-BC63238CE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5538-E093-4DD5-8105-F707DAEC8E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7F5A1-FB8C-4856-8261-F4210D170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66F6E-3043-4E47-843D-FFD4A4DC8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FF94-B649-4414-B8A2-DBC1965A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0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1FEF2-DA24-47EC-8210-A8D129B5D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A7466C-6C2E-47B3-8612-77D45D025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7165D9-DE2B-412F-95D6-08F7D3AC1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66"/>
            <a:ext cx="12192000" cy="64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9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3A18F-1328-4A25-A054-7FB2FE1F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48B75-05D7-4656-A3F2-FAAFCC06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5DBB9-D46D-4C95-AA83-21CC1130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F1F75-E93C-4313-B491-34BBB71E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F33E6-0018-4C5F-B5A7-42B95787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E6FE8-897E-41AA-9113-93EDEEB3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5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6F7E0-485A-4719-B85B-98F39EDD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B90A8-9D35-4FA0-ACA2-97C53DBB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A5B12A-BCE2-43F6-A49F-DDCEA948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54C81-F447-4896-8F5B-20974369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DE7C1-A13C-4430-9B2A-D4B55A53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9DD66-7600-4AA2-9AFE-FB6A5411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9F85F-2C66-474A-A919-817AF0B7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6CB2A-F591-44A3-831D-FC50D2E3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255C9-F3C7-42EC-B590-AF10655E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1E012-A8DD-48C1-A554-DC783D6A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C34478-DAEC-4CE0-80A4-8B951EF79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36587-5373-4C97-AECC-290E9100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Иващук Римма Фаритовна</dc:creator>
  <cp:lastModifiedBy>Иващук Римма Фаритовна</cp:lastModifiedBy>
  <cp:revision>3</cp:revision>
  <dcterms:created xsi:type="dcterms:W3CDTF">2023-06-05T07:25:40Z</dcterms:created>
  <dcterms:modified xsi:type="dcterms:W3CDTF">2023-06-05T12:11:53Z</dcterms:modified>
</cp:coreProperties>
</file>